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media/image12.jpg" ContentType="image/pn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78" r:id="rId3"/>
    <p:sldId id="279" r:id="rId4"/>
    <p:sldId id="283" r:id="rId5"/>
    <p:sldId id="280" r:id="rId6"/>
    <p:sldId id="281" r:id="rId7"/>
    <p:sldId id="261" r:id="rId8"/>
    <p:sldId id="270" r:id="rId9"/>
    <p:sldId id="260" r:id="rId10"/>
    <p:sldId id="271" r:id="rId11"/>
    <p:sldId id="264" r:id="rId12"/>
    <p:sldId id="272" r:id="rId13"/>
    <p:sldId id="273" r:id="rId14"/>
    <p:sldId id="274" r:id="rId15"/>
    <p:sldId id="275" r:id="rId16"/>
    <p:sldId id="276" r:id="rId17"/>
    <p:sldId id="277" r:id="rId18"/>
    <p:sldId id="265" r:id="rId19"/>
  </p:sldIdLst>
  <p:sldSz cx="18288000" cy="10287000"/>
  <p:notesSz cx="6858000" cy="9144000"/>
  <p:embeddedFontLst>
    <p:embeddedFont>
      <p:font typeface="Calibri" panose="020F0502020204030204" pitchFamily="34" charset="0"/>
      <p:regular r:id="rId20"/>
      <p:bold r:id="rId21"/>
      <p:italic r:id="rId22"/>
      <p:boldItalic r:id="rId23"/>
    </p:embeddedFont>
    <p:embeddedFont>
      <p:font typeface="JetBrains Mono" panose="02000009000000000000" pitchFamily="49" charset="0"/>
      <p:regular r:id="rId24"/>
      <p:bold r:id="rId25"/>
      <p:italic r:id="rId26"/>
      <p:boldItalic r:id="rId27"/>
    </p:embeddedFont>
    <p:embeddedFont>
      <p:font typeface="Karnchang" panose="020B0604020202020204" charset="-34"/>
      <p:regular r:id="rId28"/>
    </p:embeddedFont>
    <p:embeddedFont>
      <p:font typeface="Karnchang Bold" panose="020B0604020202020204" charset="-34"/>
      <p:regular r:id="rId2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45" d="100"/>
          <a:sy n="45" d="100"/>
        </p:scale>
        <p:origin x="30" y="12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font" Target="fonts/font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presProps" Target="presProp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1/12/2025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1/12/2025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1/12/2025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1/12/2025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jp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jp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jp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3.jp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5.jp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7.xml"/><Relationship Id="rId4" Type="http://schemas.openxmlformats.org/officeDocument/2006/relationships/image" Target="../media/image6.sv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jpeg"/><Relationship Id="rId1" Type="http://schemas.openxmlformats.org/officeDocument/2006/relationships/slideLayout" Target="../slideLayouts/slideLayout7.xml"/><Relationship Id="rId5" Type="http://schemas.openxmlformats.org/officeDocument/2006/relationships/image" Target="../media/image8.jpg"/><Relationship Id="rId4" Type="http://schemas.openxmlformats.org/officeDocument/2006/relationships/image" Target="../media/image6.svg"/></Relationships>
</file>

<file path=ppt/slides/_rels/slide7.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12.jp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6EAEF"/>
        </a:solidFill>
        <a:effectLst/>
      </p:bgPr>
    </p:bg>
    <p:spTree>
      <p:nvGrpSpPr>
        <p:cNvPr id="1" name=""/>
        <p:cNvGrpSpPr/>
        <p:nvPr/>
      </p:nvGrpSpPr>
      <p:grpSpPr>
        <a:xfrm>
          <a:off x="0" y="0"/>
          <a:ext cx="0" cy="0"/>
          <a:chOff x="0" y="0"/>
          <a:chExt cx="0" cy="0"/>
        </a:xfrm>
      </p:grpSpPr>
      <p:grpSp>
        <p:nvGrpSpPr>
          <p:cNvPr id="2" name="Group 2"/>
          <p:cNvGrpSpPr/>
          <p:nvPr/>
        </p:nvGrpSpPr>
        <p:grpSpPr>
          <a:xfrm>
            <a:off x="14006191" y="0"/>
            <a:ext cx="15649502" cy="14889043"/>
            <a:chOff x="0" y="0"/>
            <a:chExt cx="20866003" cy="19852058"/>
          </a:xfrm>
        </p:grpSpPr>
        <p:grpSp>
          <p:nvGrpSpPr>
            <p:cNvPr id="3" name="Group 3"/>
            <p:cNvGrpSpPr/>
            <p:nvPr/>
          </p:nvGrpSpPr>
          <p:grpSpPr>
            <a:xfrm rot="2252144">
              <a:off x="2390478" y="2368918"/>
              <a:ext cx="11806122" cy="11858946"/>
              <a:chOff x="0" y="0"/>
              <a:chExt cx="2816645" cy="2829248"/>
            </a:xfrm>
          </p:grpSpPr>
          <p:sp>
            <p:nvSpPr>
              <p:cNvPr id="4" name="Freeform 4"/>
              <p:cNvSpPr/>
              <p:nvPr/>
            </p:nvSpPr>
            <p:spPr>
              <a:xfrm>
                <a:off x="0" y="0"/>
                <a:ext cx="2816645" cy="2829248"/>
              </a:xfrm>
              <a:custGeom>
                <a:avLst/>
                <a:gdLst/>
                <a:ahLst/>
                <a:cxnLst/>
                <a:rect l="l" t="t" r="r" b="b"/>
                <a:pathLst>
                  <a:path w="2816645" h="2829248">
                    <a:moveTo>
                      <a:pt x="0" y="0"/>
                    </a:moveTo>
                    <a:lnTo>
                      <a:pt x="2816645" y="0"/>
                    </a:lnTo>
                    <a:lnTo>
                      <a:pt x="2816645" y="2829248"/>
                    </a:lnTo>
                    <a:lnTo>
                      <a:pt x="0" y="2829248"/>
                    </a:lnTo>
                    <a:close/>
                  </a:path>
                </a:pathLst>
              </a:custGeom>
              <a:solidFill>
                <a:srgbClr val="243342"/>
              </a:solidFill>
            </p:spPr>
          </p:sp>
          <p:sp>
            <p:nvSpPr>
              <p:cNvPr id="5" name="TextBox 5"/>
              <p:cNvSpPr txBox="1"/>
              <p:nvPr/>
            </p:nvSpPr>
            <p:spPr>
              <a:xfrm>
                <a:off x="0" y="-123825"/>
                <a:ext cx="2816645" cy="2953073"/>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rot="2252144">
              <a:off x="3825230" y="5144297"/>
              <a:ext cx="11806122" cy="11858946"/>
              <a:chOff x="0" y="0"/>
              <a:chExt cx="2816645" cy="2829248"/>
            </a:xfrm>
          </p:grpSpPr>
          <p:sp>
            <p:nvSpPr>
              <p:cNvPr id="7" name="Freeform 7"/>
              <p:cNvSpPr/>
              <p:nvPr/>
            </p:nvSpPr>
            <p:spPr>
              <a:xfrm>
                <a:off x="0" y="0"/>
                <a:ext cx="2816645" cy="2829248"/>
              </a:xfrm>
              <a:custGeom>
                <a:avLst/>
                <a:gdLst/>
                <a:ahLst/>
                <a:cxnLst/>
                <a:rect l="l" t="t" r="r" b="b"/>
                <a:pathLst>
                  <a:path w="2816645" h="2829248">
                    <a:moveTo>
                      <a:pt x="0" y="0"/>
                    </a:moveTo>
                    <a:lnTo>
                      <a:pt x="2816645" y="0"/>
                    </a:lnTo>
                    <a:lnTo>
                      <a:pt x="2816645" y="2829248"/>
                    </a:lnTo>
                    <a:lnTo>
                      <a:pt x="0" y="2829248"/>
                    </a:lnTo>
                    <a:close/>
                  </a:path>
                </a:pathLst>
              </a:custGeom>
              <a:solidFill>
                <a:srgbClr val="535659"/>
              </a:solidFill>
            </p:spPr>
          </p:sp>
          <p:sp>
            <p:nvSpPr>
              <p:cNvPr id="8" name="TextBox 8"/>
              <p:cNvSpPr txBox="1"/>
              <p:nvPr/>
            </p:nvSpPr>
            <p:spPr>
              <a:xfrm>
                <a:off x="0" y="-123825"/>
                <a:ext cx="2816645" cy="2953073"/>
              </a:xfrm>
              <a:prstGeom prst="rect">
                <a:avLst/>
              </a:prstGeom>
            </p:spPr>
            <p:txBody>
              <a:bodyPr lIns="50800" tIns="50800" rIns="50800" bIns="50800" rtlCol="0" anchor="ctr"/>
              <a:lstStyle/>
              <a:p>
                <a:pPr algn="ctr">
                  <a:lnSpc>
                    <a:spcPts val="2659"/>
                  </a:lnSpc>
                  <a:spcBef>
                    <a:spcPct val="0"/>
                  </a:spcBef>
                </a:pPr>
                <a:endParaRPr/>
              </a:p>
            </p:txBody>
          </p:sp>
        </p:grpSp>
        <p:grpSp>
          <p:nvGrpSpPr>
            <p:cNvPr id="9" name="Group 9"/>
            <p:cNvGrpSpPr/>
            <p:nvPr/>
          </p:nvGrpSpPr>
          <p:grpSpPr>
            <a:xfrm rot="2252144">
              <a:off x="6669403" y="5624194"/>
              <a:ext cx="11806122" cy="11858946"/>
              <a:chOff x="0" y="0"/>
              <a:chExt cx="2816645" cy="2829248"/>
            </a:xfrm>
          </p:grpSpPr>
          <p:sp>
            <p:nvSpPr>
              <p:cNvPr id="10" name="Freeform 10"/>
              <p:cNvSpPr/>
              <p:nvPr/>
            </p:nvSpPr>
            <p:spPr>
              <a:xfrm>
                <a:off x="0" y="0"/>
                <a:ext cx="2816645" cy="2829248"/>
              </a:xfrm>
              <a:custGeom>
                <a:avLst/>
                <a:gdLst/>
                <a:ahLst/>
                <a:cxnLst/>
                <a:rect l="l" t="t" r="r" b="b"/>
                <a:pathLst>
                  <a:path w="2816645" h="2829248">
                    <a:moveTo>
                      <a:pt x="0" y="0"/>
                    </a:moveTo>
                    <a:lnTo>
                      <a:pt x="2816645" y="0"/>
                    </a:lnTo>
                    <a:lnTo>
                      <a:pt x="2816645" y="2829248"/>
                    </a:lnTo>
                    <a:lnTo>
                      <a:pt x="0" y="2829248"/>
                    </a:lnTo>
                    <a:close/>
                  </a:path>
                </a:pathLst>
              </a:custGeom>
              <a:solidFill>
                <a:srgbClr val="858789"/>
              </a:solidFill>
            </p:spPr>
          </p:sp>
          <p:sp>
            <p:nvSpPr>
              <p:cNvPr id="11" name="TextBox 11"/>
              <p:cNvSpPr txBox="1"/>
              <p:nvPr/>
            </p:nvSpPr>
            <p:spPr>
              <a:xfrm>
                <a:off x="0" y="-123825"/>
                <a:ext cx="2816645" cy="2953073"/>
              </a:xfrm>
              <a:prstGeom prst="rect">
                <a:avLst/>
              </a:prstGeom>
            </p:spPr>
            <p:txBody>
              <a:bodyPr lIns="50800" tIns="50800" rIns="50800" bIns="50800" rtlCol="0" anchor="ctr"/>
              <a:lstStyle/>
              <a:p>
                <a:pPr algn="ctr">
                  <a:lnSpc>
                    <a:spcPts val="2659"/>
                  </a:lnSpc>
                  <a:spcBef>
                    <a:spcPct val="0"/>
                  </a:spcBef>
                </a:pPr>
                <a:endParaRPr/>
              </a:p>
            </p:txBody>
          </p:sp>
        </p:grpSp>
      </p:grpSp>
      <p:sp>
        <p:nvSpPr>
          <p:cNvPr id="12" name="TextBox 12"/>
          <p:cNvSpPr txBox="1"/>
          <p:nvPr/>
        </p:nvSpPr>
        <p:spPr>
          <a:xfrm>
            <a:off x="1028700" y="-14998"/>
            <a:ext cx="8951437" cy="2311125"/>
          </a:xfrm>
          <a:prstGeom prst="rect">
            <a:avLst/>
          </a:prstGeom>
        </p:spPr>
        <p:txBody>
          <a:bodyPr lIns="0" tIns="0" rIns="0" bIns="0" rtlCol="0" anchor="t">
            <a:spAutoFit/>
          </a:bodyPr>
          <a:lstStyle/>
          <a:p>
            <a:pPr algn="l">
              <a:lnSpc>
                <a:spcPts val="14890"/>
              </a:lnSpc>
            </a:pPr>
            <a:r>
              <a:rPr lang="en-US" sz="10635" dirty="0" err="1">
                <a:solidFill>
                  <a:srgbClr val="000000"/>
                </a:solidFill>
                <a:latin typeface="Karnchang"/>
                <a:ea typeface="Karnchang"/>
                <a:cs typeface="Karnchang"/>
                <a:sym typeface="Karnchang"/>
              </a:rPr>
              <a:t>Presentasi</a:t>
            </a:r>
            <a:r>
              <a:rPr lang="en-US" sz="10635" dirty="0">
                <a:solidFill>
                  <a:srgbClr val="000000"/>
                </a:solidFill>
                <a:latin typeface="Karnchang"/>
                <a:ea typeface="Karnchang"/>
                <a:cs typeface="Karnchang"/>
                <a:sym typeface="Karnchang"/>
              </a:rPr>
              <a:t> </a:t>
            </a:r>
          </a:p>
        </p:txBody>
      </p:sp>
      <p:sp>
        <p:nvSpPr>
          <p:cNvPr id="13" name="TextBox 13"/>
          <p:cNvSpPr txBox="1"/>
          <p:nvPr/>
        </p:nvSpPr>
        <p:spPr>
          <a:xfrm>
            <a:off x="1028700" y="1472257"/>
            <a:ext cx="14290225" cy="2769989"/>
          </a:xfrm>
          <a:prstGeom prst="rect">
            <a:avLst/>
          </a:prstGeom>
        </p:spPr>
        <p:txBody>
          <a:bodyPr lIns="0" tIns="0" rIns="0" bIns="0" rtlCol="0" anchor="t">
            <a:spAutoFit/>
          </a:bodyPr>
          <a:lstStyle/>
          <a:p>
            <a:pPr algn="l"/>
            <a:r>
              <a:rPr lang="en-US" sz="9000" b="1" dirty="0">
                <a:solidFill>
                  <a:srgbClr val="000000"/>
                </a:solidFill>
                <a:latin typeface="Karnchang Bold"/>
                <a:ea typeface="Karnchang Bold"/>
                <a:cs typeface="Karnchang Bold"/>
                <a:sym typeface="Karnchang Bold"/>
              </a:rPr>
              <a:t>SEMINAR</a:t>
            </a:r>
          </a:p>
          <a:p>
            <a:pPr algn="l"/>
            <a:r>
              <a:rPr lang="en-US" sz="9000" b="1" dirty="0">
                <a:solidFill>
                  <a:srgbClr val="000000"/>
                </a:solidFill>
                <a:latin typeface="Karnchang Bold"/>
                <a:ea typeface="Karnchang Bold"/>
                <a:cs typeface="Karnchang Bold"/>
                <a:sym typeface="Karnchang Bold"/>
              </a:rPr>
              <a:t>KERJA PRAKTEK</a:t>
            </a:r>
          </a:p>
        </p:txBody>
      </p:sp>
      <p:sp>
        <p:nvSpPr>
          <p:cNvPr id="14" name="TextBox 14"/>
          <p:cNvSpPr txBox="1"/>
          <p:nvPr/>
        </p:nvSpPr>
        <p:spPr>
          <a:xfrm>
            <a:off x="1028699" y="8076466"/>
            <a:ext cx="9725747" cy="2127505"/>
          </a:xfrm>
          <a:prstGeom prst="rect">
            <a:avLst/>
          </a:prstGeom>
        </p:spPr>
        <p:txBody>
          <a:bodyPr lIns="0" tIns="0" rIns="0" bIns="0" rtlCol="0" anchor="t">
            <a:spAutoFit/>
          </a:bodyPr>
          <a:lstStyle/>
          <a:p>
            <a:pPr algn="l">
              <a:lnSpc>
                <a:spcPts val="4200"/>
              </a:lnSpc>
            </a:pPr>
            <a:r>
              <a:rPr lang="en-US" sz="3000" dirty="0" err="1">
                <a:solidFill>
                  <a:srgbClr val="000000"/>
                </a:solidFill>
                <a:latin typeface="Karnchang"/>
                <a:ea typeface="Karnchang"/>
                <a:cs typeface="Karnchang"/>
                <a:sym typeface="Karnchang"/>
              </a:rPr>
              <a:t>Pembimbing</a:t>
            </a:r>
            <a:r>
              <a:rPr lang="en-US" sz="3000" dirty="0">
                <a:solidFill>
                  <a:srgbClr val="000000"/>
                </a:solidFill>
                <a:latin typeface="Karnchang"/>
                <a:ea typeface="Karnchang"/>
                <a:cs typeface="Karnchang"/>
                <a:sym typeface="Karnchang"/>
              </a:rPr>
              <a:t>	 : </a:t>
            </a:r>
            <a:r>
              <a:rPr lang="de-DE" sz="3000" dirty="0">
                <a:solidFill>
                  <a:srgbClr val="000000"/>
                </a:solidFill>
                <a:latin typeface="Karnchang"/>
                <a:ea typeface="Karnchang"/>
                <a:cs typeface="Karnchang"/>
                <a:sym typeface="Karnchang"/>
              </a:rPr>
              <a:t>Siti Nur,S.ST,M.Kom</a:t>
            </a:r>
          </a:p>
          <a:p>
            <a:pPr algn="l">
              <a:lnSpc>
                <a:spcPts val="4200"/>
              </a:lnSpc>
            </a:pPr>
            <a:r>
              <a:rPr lang="de-DE" sz="3000" dirty="0">
                <a:solidFill>
                  <a:srgbClr val="000000"/>
                </a:solidFill>
                <a:latin typeface="Karnchang"/>
                <a:ea typeface="Karnchang"/>
                <a:cs typeface="Karnchang"/>
                <a:sym typeface="Karnchang"/>
              </a:rPr>
              <a:t>Penguji 		: Ikmal Wiawan, S.StrKom.,M.Kom</a:t>
            </a:r>
          </a:p>
          <a:p>
            <a:pPr algn="l">
              <a:lnSpc>
                <a:spcPts val="4200"/>
              </a:lnSpc>
            </a:pPr>
            <a:r>
              <a:rPr lang="de-DE" sz="3000" dirty="0">
                <a:solidFill>
                  <a:srgbClr val="000000"/>
                </a:solidFill>
                <a:latin typeface="Karnchang"/>
                <a:ea typeface="Karnchang"/>
                <a:cs typeface="Karnchang"/>
                <a:sym typeface="Karnchang"/>
              </a:rPr>
              <a:t>Tempat		: Bandung - Cirebon</a:t>
            </a:r>
          </a:p>
          <a:p>
            <a:pPr algn="l">
              <a:lnSpc>
                <a:spcPts val="4200"/>
              </a:lnSpc>
            </a:pPr>
            <a:r>
              <a:rPr lang="de-DE" sz="3000" dirty="0">
                <a:solidFill>
                  <a:srgbClr val="000000"/>
                </a:solidFill>
                <a:latin typeface="Karnchang"/>
                <a:ea typeface="Karnchang"/>
                <a:cs typeface="Karnchang"/>
                <a:sym typeface="Karnchang"/>
              </a:rPr>
              <a:t>Periode		: September 2024 – Desember 2024</a:t>
            </a:r>
            <a:endParaRPr lang="en-US" sz="3000" dirty="0">
              <a:solidFill>
                <a:srgbClr val="000000"/>
              </a:solidFill>
              <a:latin typeface="Karnchang"/>
              <a:ea typeface="Karnchang"/>
              <a:cs typeface="Karnchang"/>
              <a:sym typeface="Karnchang"/>
            </a:endParaRPr>
          </a:p>
        </p:txBody>
      </p:sp>
      <p:sp>
        <p:nvSpPr>
          <p:cNvPr id="15" name="TextBox 15"/>
          <p:cNvSpPr txBox="1"/>
          <p:nvPr/>
        </p:nvSpPr>
        <p:spPr>
          <a:xfrm>
            <a:off x="1028700" y="7494231"/>
            <a:ext cx="7135587" cy="869950"/>
          </a:xfrm>
          <a:prstGeom prst="rect">
            <a:avLst/>
          </a:prstGeom>
        </p:spPr>
        <p:txBody>
          <a:bodyPr lIns="0" tIns="0" rIns="0" bIns="0" rtlCol="0" anchor="t">
            <a:spAutoFit/>
          </a:bodyPr>
          <a:lstStyle/>
          <a:p>
            <a:pPr algn="l">
              <a:lnSpc>
                <a:spcPts val="5599"/>
              </a:lnSpc>
            </a:pPr>
            <a:r>
              <a:rPr lang="en-US" sz="3999" b="1" dirty="0">
                <a:solidFill>
                  <a:srgbClr val="000000"/>
                </a:solidFill>
                <a:latin typeface="Karnchang Bold"/>
                <a:ea typeface="Karnchang Bold"/>
                <a:cs typeface="Karnchang Bold"/>
                <a:sym typeface="Karnchang Bold"/>
              </a:rPr>
              <a:t>Oleh: Rifqi Munawar Ridwan</a:t>
            </a:r>
          </a:p>
        </p:txBody>
      </p:sp>
      <p:sp>
        <p:nvSpPr>
          <p:cNvPr id="16" name="TextBox 16"/>
          <p:cNvSpPr txBox="1"/>
          <p:nvPr/>
        </p:nvSpPr>
        <p:spPr>
          <a:xfrm>
            <a:off x="1028699" y="4501851"/>
            <a:ext cx="14053553" cy="1930016"/>
          </a:xfrm>
          <a:prstGeom prst="rect">
            <a:avLst/>
          </a:prstGeom>
        </p:spPr>
        <p:txBody>
          <a:bodyPr wrap="square" lIns="0" tIns="0" rIns="0" bIns="0" rtlCol="0" anchor="t">
            <a:spAutoFit/>
          </a:bodyPr>
          <a:lstStyle/>
          <a:p>
            <a:pPr algn="l">
              <a:lnSpc>
                <a:spcPts val="5125"/>
              </a:lnSpc>
              <a:spcBef>
                <a:spcPct val="0"/>
              </a:spcBef>
            </a:pPr>
            <a:r>
              <a:rPr lang="en-US" sz="3661" b="1" dirty="0">
                <a:solidFill>
                  <a:srgbClr val="000000"/>
                </a:solidFill>
                <a:latin typeface="Karnchang Bold"/>
                <a:ea typeface="Karnchang Bold"/>
                <a:cs typeface="Karnchang Bold"/>
                <a:sym typeface="Karnchang Bold"/>
              </a:rPr>
              <a:t>PENGEMBANGAN APLIKASI REKAM MEDIK ELEKTRONIK (EMR)</a:t>
            </a:r>
          </a:p>
          <a:p>
            <a:pPr algn="l">
              <a:lnSpc>
                <a:spcPts val="5125"/>
              </a:lnSpc>
              <a:spcBef>
                <a:spcPct val="0"/>
              </a:spcBef>
            </a:pPr>
            <a:r>
              <a:rPr lang="en-US" sz="3661" b="1" dirty="0">
                <a:solidFill>
                  <a:srgbClr val="000000"/>
                </a:solidFill>
                <a:latin typeface="Karnchang Bold"/>
                <a:ea typeface="Karnchang Bold"/>
                <a:cs typeface="Karnchang Bold"/>
                <a:sym typeface="Karnchang Bold"/>
              </a:rPr>
              <a:t>BERBASIS WEBSITE DENGAN METODE AGILE SCRUM</a:t>
            </a:r>
          </a:p>
          <a:p>
            <a:pPr algn="l">
              <a:lnSpc>
                <a:spcPts val="5125"/>
              </a:lnSpc>
              <a:spcBef>
                <a:spcPct val="0"/>
              </a:spcBef>
            </a:pPr>
            <a:r>
              <a:rPr lang="en-US" sz="3661" b="1" dirty="0">
                <a:solidFill>
                  <a:srgbClr val="000000"/>
                </a:solidFill>
                <a:latin typeface="Karnchang Bold"/>
                <a:ea typeface="Karnchang Bold"/>
                <a:cs typeface="Karnchang Bold"/>
                <a:sym typeface="Karnchang Bold"/>
              </a:rPr>
              <a:t>DI RUMAH SAKIT UMUM UNIVERSITAS MUHAMADIYAH CIREBON</a:t>
            </a:r>
          </a:p>
        </p:txBody>
      </p:sp>
      <p:pic>
        <p:nvPicPr>
          <p:cNvPr id="18" name="Picture 17">
            <a:extLst>
              <a:ext uri="{FF2B5EF4-FFF2-40B4-BE49-F238E27FC236}">
                <a16:creationId xmlns:a16="http://schemas.microsoft.com/office/drawing/2014/main" id="{64E3D026-5AA0-1839-1362-BD49EED5BB8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580644" y="291555"/>
            <a:ext cx="2718788" cy="104107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0" name="Picture 19">
            <a:extLst>
              <a:ext uri="{FF2B5EF4-FFF2-40B4-BE49-F238E27FC236}">
                <a16:creationId xmlns:a16="http://schemas.microsoft.com/office/drawing/2014/main" id="{E4E0F238-E96C-269F-786C-5FFE6C18243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21065" y="83029"/>
            <a:ext cx="1440466" cy="1440466"/>
          </a:xfrm>
          <a:prstGeom prst="rect">
            <a:avLst/>
          </a:prstGeom>
          <a:ln>
            <a:noFill/>
          </a:ln>
          <a:effectLst>
            <a:outerShdw blurRad="292100" dist="139700" dir="2700000" algn="tl" rotWithShape="0">
              <a:srgbClr val="333333">
                <a:alpha val="65000"/>
              </a:srgbClr>
            </a:outerShdw>
          </a:effectLst>
        </p:spPr>
      </p:pic>
      <p:pic>
        <p:nvPicPr>
          <p:cNvPr id="22" name="Picture 21">
            <a:extLst>
              <a:ext uri="{FF2B5EF4-FFF2-40B4-BE49-F238E27FC236}">
                <a16:creationId xmlns:a16="http://schemas.microsoft.com/office/drawing/2014/main" id="{00DB0501-8658-E233-6B49-EE27ABC740F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795845" y="185888"/>
            <a:ext cx="1166827" cy="1166827"/>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E6EAEF"/>
        </a:solidFill>
        <a:effectLst/>
      </p:bgPr>
    </p:bg>
    <p:spTree>
      <p:nvGrpSpPr>
        <p:cNvPr id="1" name=""/>
        <p:cNvGrpSpPr/>
        <p:nvPr/>
      </p:nvGrpSpPr>
      <p:grpSpPr>
        <a:xfrm>
          <a:off x="0" y="0"/>
          <a:ext cx="0" cy="0"/>
          <a:chOff x="0" y="0"/>
          <a:chExt cx="0" cy="0"/>
        </a:xfrm>
      </p:grpSpPr>
      <p:grpSp>
        <p:nvGrpSpPr>
          <p:cNvPr id="2" name="Group 2"/>
          <p:cNvGrpSpPr/>
          <p:nvPr/>
        </p:nvGrpSpPr>
        <p:grpSpPr>
          <a:xfrm>
            <a:off x="787067" y="592941"/>
            <a:ext cx="16713866" cy="9101117"/>
            <a:chOff x="0" y="0"/>
            <a:chExt cx="4402006" cy="2397002"/>
          </a:xfrm>
        </p:grpSpPr>
        <p:sp>
          <p:nvSpPr>
            <p:cNvPr id="3" name="Freeform 3"/>
            <p:cNvSpPr/>
            <p:nvPr/>
          </p:nvSpPr>
          <p:spPr>
            <a:xfrm>
              <a:off x="0" y="0"/>
              <a:ext cx="4402006" cy="2397002"/>
            </a:xfrm>
            <a:custGeom>
              <a:avLst/>
              <a:gdLst/>
              <a:ahLst/>
              <a:cxnLst/>
              <a:rect l="l" t="t" r="r" b="b"/>
              <a:pathLst>
                <a:path w="4402006" h="2397002">
                  <a:moveTo>
                    <a:pt x="23623" y="0"/>
                  </a:moveTo>
                  <a:lnTo>
                    <a:pt x="4378382" y="0"/>
                  </a:lnTo>
                  <a:cubicBezTo>
                    <a:pt x="4391429" y="0"/>
                    <a:pt x="4402006" y="10577"/>
                    <a:pt x="4402006" y="23623"/>
                  </a:cubicBezTo>
                  <a:lnTo>
                    <a:pt x="4402006" y="2373379"/>
                  </a:lnTo>
                  <a:cubicBezTo>
                    <a:pt x="4402006" y="2379644"/>
                    <a:pt x="4399517" y="2385653"/>
                    <a:pt x="4395087" y="2390083"/>
                  </a:cubicBezTo>
                  <a:cubicBezTo>
                    <a:pt x="4390656" y="2394513"/>
                    <a:pt x="4384647" y="2397002"/>
                    <a:pt x="4378382" y="2397002"/>
                  </a:cubicBezTo>
                  <a:lnTo>
                    <a:pt x="23623" y="2397002"/>
                  </a:lnTo>
                  <a:cubicBezTo>
                    <a:pt x="17358" y="2397002"/>
                    <a:pt x="11349" y="2394513"/>
                    <a:pt x="6919" y="2390083"/>
                  </a:cubicBezTo>
                  <a:cubicBezTo>
                    <a:pt x="2489" y="2385653"/>
                    <a:pt x="0" y="2379644"/>
                    <a:pt x="0" y="2373379"/>
                  </a:cubicBezTo>
                  <a:lnTo>
                    <a:pt x="0" y="23623"/>
                  </a:lnTo>
                  <a:cubicBezTo>
                    <a:pt x="0" y="17358"/>
                    <a:pt x="2489" y="11349"/>
                    <a:pt x="6919" y="6919"/>
                  </a:cubicBezTo>
                  <a:cubicBezTo>
                    <a:pt x="11349" y="2489"/>
                    <a:pt x="17358" y="0"/>
                    <a:pt x="23623" y="0"/>
                  </a:cubicBezTo>
                  <a:close/>
                </a:path>
              </a:pathLst>
            </a:custGeom>
            <a:solidFill>
              <a:srgbClr val="E6EAEF"/>
            </a:solidFill>
            <a:ln w="19050" cap="rnd">
              <a:solidFill>
                <a:srgbClr val="243342"/>
              </a:solidFill>
              <a:prstDash val="solid"/>
              <a:round/>
            </a:ln>
          </p:spPr>
          <p:txBody>
            <a:bodyPr/>
            <a:lstStyle/>
            <a:p>
              <a:endParaRPr lang="en-ID" dirty="0"/>
            </a:p>
          </p:txBody>
        </p:sp>
        <p:sp>
          <p:nvSpPr>
            <p:cNvPr id="4" name="TextBox 4"/>
            <p:cNvSpPr txBox="1"/>
            <p:nvPr/>
          </p:nvSpPr>
          <p:spPr>
            <a:xfrm>
              <a:off x="0" y="-38100"/>
              <a:ext cx="4402006" cy="2435102"/>
            </a:xfrm>
            <a:prstGeom prst="rect">
              <a:avLst/>
            </a:prstGeom>
          </p:spPr>
          <p:txBody>
            <a:bodyPr lIns="50800" tIns="50800" rIns="50800" bIns="50800" rtlCol="0" anchor="ctr"/>
            <a:lstStyle/>
            <a:p>
              <a:pPr algn="ctr">
                <a:lnSpc>
                  <a:spcPts val="3362"/>
                </a:lnSpc>
              </a:pPr>
              <a:endParaRPr/>
            </a:p>
          </p:txBody>
        </p:sp>
      </p:grpSp>
      <p:grpSp>
        <p:nvGrpSpPr>
          <p:cNvPr id="5" name="Group 5"/>
          <p:cNvGrpSpPr/>
          <p:nvPr/>
        </p:nvGrpSpPr>
        <p:grpSpPr>
          <a:xfrm rot="-7538080">
            <a:off x="-7029811" y="-5584933"/>
            <a:ext cx="9808447" cy="9331824"/>
            <a:chOff x="0" y="0"/>
            <a:chExt cx="13077930" cy="12442432"/>
          </a:xfrm>
        </p:grpSpPr>
        <p:grpSp>
          <p:nvGrpSpPr>
            <p:cNvPr id="6" name="Group 6"/>
            <p:cNvGrpSpPr/>
            <p:nvPr/>
          </p:nvGrpSpPr>
          <p:grpSpPr>
            <a:xfrm rot="2252144">
              <a:off x="1498251" y="1484738"/>
              <a:ext cx="7399579" cy="7432687"/>
              <a:chOff x="0" y="0"/>
              <a:chExt cx="2816645" cy="2829248"/>
            </a:xfrm>
          </p:grpSpPr>
          <p:sp>
            <p:nvSpPr>
              <p:cNvPr id="7" name="Freeform 7"/>
              <p:cNvSpPr/>
              <p:nvPr/>
            </p:nvSpPr>
            <p:spPr>
              <a:xfrm>
                <a:off x="0" y="0"/>
                <a:ext cx="2816645" cy="2829248"/>
              </a:xfrm>
              <a:custGeom>
                <a:avLst/>
                <a:gdLst/>
                <a:ahLst/>
                <a:cxnLst/>
                <a:rect l="l" t="t" r="r" b="b"/>
                <a:pathLst>
                  <a:path w="2816645" h="2829248">
                    <a:moveTo>
                      <a:pt x="0" y="0"/>
                    </a:moveTo>
                    <a:lnTo>
                      <a:pt x="2816645" y="0"/>
                    </a:lnTo>
                    <a:lnTo>
                      <a:pt x="2816645" y="2829248"/>
                    </a:lnTo>
                    <a:lnTo>
                      <a:pt x="0" y="2829248"/>
                    </a:lnTo>
                    <a:close/>
                  </a:path>
                </a:pathLst>
              </a:custGeom>
              <a:solidFill>
                <a:srgbClr val="243342"/>
              </a:solidFill>
            </p:spPr>
          </p:sp>
          <p:sp>
            <p:nvSpPr>
              <p:cNvPr id="8" name="TextBox 8"/>
              <p:cNvSpPr txBox="1"/>
              <p:nvPr/>
            </p:nvSpPr>
            <p:spPr>
              <a:xfrm>
                <a:off x="0" y="-123825"/>
                <a:ext cx="2816645" cy="2953073"/>
              </a:xfrm>
              <a:prstGeom prst="rect">
                <a:avLst/>
              </a:prstGeom>
            </p:spPr>
            <p:txBody>
              <a:bodyPr lIns="50800" tIns="50800" rIns="50800" bIns="50800" rtlCol="0" anchor="ctr"/>
              <a:lstStyle/>
              <a:p>
                <a:pPr algn="ctr">
                  <a:lnSpc>
                    <a:spcPts val="2659"/>
                  </a:lnSpc>
                  <a:spcBef>
                    <a:spcPct val="0"/>
                  </a:spcBef>
                </a:pPr>
                <a:endParaRPr/>
              </a:p>
            </p:txBody>
          </p:sp>
        </p:grpSp>
        <p:grpSp>
          <p:nvGrpSpPr>
            <p:cNvPr id="9" name="Group 9"/>
            <p:cNvGrpSpPr/>
            <p:nvPr/>
          </p:nvGrpSpPr>
          <p:grpSpPr>
            <a:xfrm rot="2252144">
              <a:off x="2397493" y="3224228"/>
              <a:ext cx="7399579" cy="7432687"/>
              <a:chOff x="0" y="0"/>
              <a:chExt cx="2816645" cy="2829248"/>
            </a:xfrm>
          </p:grpSpPr>
          <p:sp>
            <p:nvSpPr>
              <p:cNvPr id="10" name="Freeform 10"/>
              <p:cNvSpPr/>
              <p:nvPr/>
            </p:nvSpPr>
            <p:spPr>
              <a:xfrm>
                <a:off x="0" y="0"/>
                <a:ext cx="2816645" cy="2829248"/>
              </a:xfrm>
              <a:custGeom>
                <a:avLst/>
                <a:gdLst/>
                <a:ahLst/>
                <a:cxnLst/>
                <a:rect l="l" t="t" r="r" b="b"/>
                <a:pathLst>
                  <a:path w="2816645" h="2829248">
                    <a:moveTo>
                      <a:pt x="0" y="0"/>
                    </a:moveTo>
                    <a:lnTo>
                      <a:pt x="2816645" y="0"/>
                    </a:lnTo>
                    <a:lnTo>
                      <a:pt x="2816645" y="2829248"/>
                    </a:lnTo>
                    <a:lnTo>
                      <a:pt x="0" y="2829248"/>
                    </a:lnTo>
                    <a:close/>
                  </a:path>
                </a:pathLst>
              </a:custGeom>
              <a:solidFill>
                <a:srgbClr val="535659"/>
              </a:solidFill>
            </p:spPr>
          </p:sp>
          <p:sp>
            <p:nvSpPr>
              <p:cNvPr id="11" name="TextBox 11"/>
              <p:cNvSpPr txBox="1"/>
              <p:nvPr/>
            </p:nvSpPr>
            <p:spPr>
              <a:xfrm>
                <a:off x="0" y="-123825"/>
                <a:ext cx="2816645" cy="2953073"/>
              </a:xfrm>
              <a:prstGeom prst="rect">
                <a:avLst/>
              </a:prstGeom>
            </p:spPr>
            <p:txBody>
              <a:bodyPr lIns="50800" tIns="50800" rIns="50800" bIns="50800" rtlCol="0" anchor="ctr"/>
              <a:lstStyle/>
              <a:p>
                <a:pPr algn="ctr">
                  <a:lnSpc>
                    <a:spcPts val="2659"/>
                  </a:lnSpc>
                  <a:spcBef>
                    <a:spcPct val="0"/>
                  </a:spcBef>
                </a:pPr>
                <a:endParaRPr/>
              </a:p>
            </p:txBody>
          </p:sp>
        </p:grpSp>
        <p:grpSp>
          <p:nvGrpSpPr>
            <p:cNvPr id="12" name="Group 12"/>
            <p:cNvGrpSpPr/>
            <p:nvPr/>
          </p:nvGrpSpPr>
          <p:grpSpPr>
            <a:xfrm rot="2252144">
              <a:off x="4180100" y="3525007"/>
              <a:ext cx="7399579" cy="7432687"/>
              <a:chOff x="0" y="0"/>
              <a:chExt cx="2816645" cy="2829248"/>
            </a:xfrm>
          </p:grpSpPr>
          <p:sp>
            <p:nvSpPr>
              <p:cNvPr id="13" name="Freeform 13"/>
              <p:cNvSpPr/>
              <p:nvPr/>
            </p:nvSpPr>
            <p:spPr>
              <a:xfrm>
                <a:off x="0" y="0"/>
                <a:ext cx="2816645" cy="2829248"/>
              </a:xfrm>
              <a:custGeom>
                <a:avLst/>
                <a:gdLst/>
                <a:ahLst/>
                <a:cxnLst/>
                <a:rect l="l" t="t" r="r" b="b"/>
                <a:pathLst>
                  <a:path w="2816645" h="2829248">
                    <a:moveTo>
                      <a:pt x="0" y="0"/>
                    </a:moveTo>
                    <a:lnTo>
                      <a:pt x="2816645" y="0"/>
                    </a:lnTo>
                    <a:lnTo>
                      <a:pt x="2816645" y="2829248"/>
                    </a:lnTo>
                    <a:lnTo>
                      <a:pt x="0" y="2829248"/>
                    </a:lnTo>
                    <a:close/>
                  </a:path>
                </a:pathLst>
              </a:custGeom>
              <a:solidFill>
                <a:srgbClr val="858789"/>
              </a:solidFill>
            </p:spPr>
          </p:sp>
          <p:sp>
            <p:nvSpPr>
              <p:cNvPr id="14" name="TextBox 14"/>
              <p:cNvSpPr txBox="1"/>
              <p:nvPr/>
            </p:nvSpPr>
            <p:spPr>
              <a:xfrm>
                <a:off x="0" y="-123825"/>
                <a:ext cx="2816645" cy="2953073"/>
              </a:xfrm>
              <a:prstGeom prst="rect">
                <a:avLst/>
              </a:prstGeom>
            </p:spPr>
            <p:txBody>
              <a:bodyPr lIns="50800" tIns="50800" rIns="50800" bIns="50800" rtlCol="0" anchor="ctr"/>
              <a:lstStyle/>
              <a:p>
                <a:pPr algn="ctr">
                  <a:lnSpc>
                    <a:spcPts val="2659"/>
                  </a:lnSpc>
                  <a:spcBef>
                    <a:spcPct val="0"/>
                  </a:spcBef>
                </a:pPr>
                <a:endParaRPr/>
              </a:p>
            </p:txBody>
          </p:sp>
        </p:grpSp>
      </p:grpSp>
      <p:grpSp>
        <p:nvGrpSpPr>
          <p:cNvPr id="15" name="Group 15"/>
          <p:cNvGrpSpPr/>
          <p:nvPr/>
        </p:nvGrpSpPr>
        <p:grpSpPr>
          <a:xfrm rot="2124477">
            <a:off x="15979122" y="5429903"/>
            <a:ext cx="9808447" cy="9331824"/>
            <a:chOff x="0" y="0"/>
            <a:chExt cx="13077930" cy="12442432"/>
          </a:xfrm>
        </p:grpSpPr>
        <p:grpSp>
          <p:nvGrpSpPr>
            <p:cNvPr id="16" name="Group 16"/>
            <p:cNvGrpSpPr/>
            <p:nvPr/>
          </p:nvGrpSpPr>
          <p:grpSpPr>
            <a:xfrm rot="2252144">
              <a:off x="1498251" y="1484738"/>
              <a:ext cx="7399579" cy="7432687"/>
              <a:chOff x="0" y="0"/>
              <a:chExt cx="2816645" cy="2829248"/>
            </a:xfrm>
          </p:grpSpPr>
          <p:sp>
            <p:nvSpPr>
              <p:cNvPr id="17" name="Freeform 17"/>
              <p:cNvSpPr/>
              <p:nvPr/>
            </p:nvSpPr>
            <p:spPr>
              <a:xfrm>
                <a:off x="0" y="0"/>
                <a:ext cx="2816645" cy="2829248"/>
              </a:xfrm>
              <a:custGeom>
                <a:avLst/>
                <a:gdLst/>
                <a:ahLst/>
                <a:cxnLst/>
                <a:rect l="l" t="t" r="r" b="b"/>
                <a:pathLst>
                  <a:path w="2816645" h="2829248">
                    <a:moveTo>
                      <a:pt x="0" y="0"/>
                    </a:moveTo>
                    <a:lnTo>
                      <a:pt x="2816645" y="0"/>
                    </a:lnTo>
                    <a:lnTo>
                      <a:pt x="2816645" y="2829248"/>
                    </a:lnTo>
                    <a:lnTo>
                      <a:pt x="0" y="2829248"/>
                    </a:lnTo>
                    <a:close/>
                  </a:path>
                </a:pathLst>
              </a:custGeom>
              <a:solidFill>
                <a:srgbClr val="243342"/>
              </a:solidFill>
            </p:spPr>
          </p:sp>
          <p:sp>
            <p:nvSpPr>
              <p:cNvPr id="18" name="TextBox 18"/>
              <p:cNvSpPr txBox="1"/>
              <p:nvPr/>
            </p:nvSpPr>
            <p:spPr>
              <a:xfrm>
                <a:off x="0" y="-123825"/>
                <a:ext cx="2816645" cy="2953073"/>
              </a:xfrm>
              <a:prstGeom prst="rect">
                <a:avLst/>
              </a:prstGeom>
            </p:spPr>
            <p:txBody>
              <a:bodyPr lIns="50800" tIns="50800" rIns="50800" bIns="50800" rtlCol="0" anchor="ctr"/>
              <a:lstStyle/>
              <a:p>
                <a:pPr algn="ctr">
                  <a:lnSpc>
                    <a:spcPts val="2659"/>
                  </a:lnSpc>
                  <a:spcBef>
                    <a:spcPct val="0"/>
                  </a:spcBef>
                </a:pPr>
                <a:endParaRPr/>
              </a:p>
            </p:txBody>
          </p:sp>
        </p:grpSp>
        <p:grpSp>
          <p:nvGrpSpPr>
            <p:cNvPr id="19" name="Group 19"/>
            <p:cNvGrpSpPr/>
            <p:nvPr/>
          </p:nvGrpSpPr>
          <p:grpSpPr>
            <a:xfrm rot="2252144">
              <a:off x="2397493" y="3224228"/>
              <a:ext cx="7399579" cy="7432687"/>
              <a:chOff x="0" y="0"/>
              <a:chExt cx="2816645" cy="2829248"/>
            </a:xfrm>
          </p:grpSpPr>
          <p:sp>
            <p:nvSpPr>
              <p:cNvPr id="20" name="Freeform 20"/>
              <p:cNvSpPr/>
              <p:nvPr/>
            </p:nvSpPr>
            <p:spPr>
              <a:xfrm>
                <a:off x="0" y="0"/>
                <a:ext cx="2816645" cy="2829248"/>
              </a:xfrm>
              <a:custGeom>
                <a:avLst/>
                <a:gdLst/>
                <a:ahLst/>
                <a:cxnLst/>
                <a:rect l="l" t="t" r="r" b="b"/>
                <a:pathLst>
                  <a:path w="2816645" h="2829248">
                    <a:moveTo>
                      <a:pt x="0" y="0"/>
                    </a:moveTo>
                    <a:lnTo>
                      <a:pt x="2816645" y="0"/>
                    </a:lnTo>
                    <a:lnTo>
                      <a:pt x="2816645" y="2829248"/>
                    </a:lnTo>
                    <a:lnTo>
                      <a:pt x="0" y="2829248"/>
                    </a:lnTo>
                    <a:close/>
                  </a:path>
                </a:pathLst>
              </a:custGeom>
              <a:solidFill>
                <a:srgbClr val="535659"/>
              </a:solidFill>
            </p:spPr>
          </p:sp>
          <p:sp>
            <p:nvSpPr>
              <p:cNvPr id="21" name="TextBox 21"/>
              <p:cNvSpPr txBox="1"/>
              <p:nvPr/>
            </p:nvSpPr>
            <p:spPr>
              <a:xfrm>
                <a:off x="0" y="-123825"/>
                <a:ext cx="2816645" cy="2953073"/>
              </a:xfrm>
              <a:prstGeom prst="rect">
                <a:avLst/>
              </a:prstGeom>
            </p:spPr>
            <p:txBody>
              <a:bodyPr lIns="50800" tIns="50800" rIns="50800" bIns="50800" rtlCol="0" anchor="ctr"/>
              <a:lstStyle/>
              <a:p>
                <a:pPr algn="ctr">
                  <a:lnSpc>
                    <a:spcPts val="2659"/>
                  </a:lnSpc>
                  <a:spcBef>
                    <a:spcPct val="0"/>
                  </a:spcBef>
                </a:pPr>
                <a:endParaRPr/>
              </a:p>
            </p:txBody>
          </p:sp>
        </p:grpSp>
        <p:grpSp>
          <p:nvGrpSpPr>
            <p:cNvPr id="22" name="Group 22"/>
            <p:cNvGrpSpPr/>
            <p:nvPr/>
          </p:nvGrpSpPr>
          <p:grpSpPr>
            <a:xfrm rot="2252144">
              <a:off x="4180100" y="3525007"/>
              <a:ext cx="7399579" cy="7432687"/>
              <a:chOff x="0" y="0"/>
              <a:chExt cx="2816645" cy="2829248"/>
            </a:xfrm>
          </p:grpSpPr>
          <p:sp>
            <p:nvSpPr>
              <p:cNvPr id="23" name="Freeform 23"/>
              <p:cNvSpPr/>
              <p:nvPr/>
            </p:nvSpPr>
            <p:spPr>
              <a:xfrm>
                <a:off x="0" y="0"/>
                <a:ext cx="2816645" cy="2829248"/>
              </a:xfrm>
              <a:custGeom>
                <a:avLst/>
                <a:gdLst/>
                <a:ahLst/>
                <a:cxnLst/>
                <a:rect l="l" t="t" r="r" b="b"/>
                <a:pathLst>
                  <a:path w="2816645" h="2829248">
                    <a:moveTo>
                      <a:pt x="0" y="0"/>
                    </a:moveTo>
                    <a:lnTo>
                      <a:pt x="2816645" y="0"/>
                    </a:lnTo>
                    <a:lnTo>
                      <a:pt x="2816645" y="2829248"/>
                    </a:lnTo>
                    <a:lnTo>
                      <a:pt x="0" y="2829248"/>
                    </a:lnTo>
                    <a:close/>
                  </a:path>
                </a:pathLst>
              </a:custGeom>
              <a:solidFill>
                <a:srgbClr val="858789"/>
              </a:solidFill>
            </p:spPr>
          </p:sp>
          <p:sp>
            <p:nvSpPr>
              <p:cNvPr id="24" name="TextBox 24"/>
              <p:cNvSpPr txBox="1"/>
              <p:nvPr/>
            </p:nvSpPr>
            <p:spPr>
              <a:xfrm>
                <a:off x="0" y="-123825"/>
                <a:ext cx="2816645" cy="2953073"/>
              </a:xfrm>
              <a:prstGeom prst="rect">
                <a:avLst/>
              </a:prstGeom>
            </p:spPr>
            <p:txBody>
              <a:bodyPr lIns="50800" tIns="50800" rIns="50800" bIns="50800" rtlCol="0" anchor="ctr"/>
              <a:lstStyle/>
              <a:p>
                <a:pPr algn="ctr">
                  <a:lnSpc>
                    <a:spcPts val="2659"/>
                  </a:lnSpc>
                  <a:spcBef>
                    <a:spcPct val="0"/>
                  </a:spcBef>
                </a:pPr>
                <a:endParaRPr/>
              </a:p>
            </p:txBody>
          </p:sp>
        </p:grpSp>
      </p:grpSp>
      <p:grpSp>
        <p:nvGrpSpPr>
          <p:cNvPr id="28" name="Group 28"/>
          <p:cNvGrpSpPr/>
          <p:nvPr/>
        </p:nvGrpSpPr>
        <p:grpSpPr>
          <a:xfrm>
            <a:off x="15665503" y="317552"/>
            <a:ext cx="2042119" cy="650325"/>
            <a:chOff x="0" y="0"/>
            <a:chExt cx="537842" cy="171279"/>
          </a:xfrm>
        </p:grpSpPr>
        <p:sp>
          <p:nvSpPr>
            <p:cNvPr id="29" name="Freeform 29"/>
            <p:cNvSpPr/>
            <p:nvPr/>
          </p:nvSpPr>
          <p:spPr>
            <a:xfrm>
              <a:off x="0" y="0"/>
              <a:ext cx="537842" cy="171279"/>
            </a:xfrm>
            <a:custGeom>
              <a:avLst/>
              <a:gdLst/>
              <a:ahLst/>
              <a:cxnLst/>
              <a:rect l="l" t="t" r="r" b="b"/>
              <a:pathLst>
                <a:path w="537842" h="171279">
                  <a:moveTo>
                    <a:pt x="53076" y="0"/>
                  </a:moveTo>
                  <a:lnTo>
                    <a:pt x="484766" y="0"/>
                  </a:lnTo>
                  <a:cubicBezTo>
                    <a:pt x="514079" y="0"/>
                    <a:pt x="537842" y="23763"/>
                    <a:pt x="537842" y="53076"/>
                  </a:cubicBezTo>
                  <a:lnTo>
                    <a:pt x="537842" y="118203"/>
                  </a:lnTo>
                  <a:cubicBezTo>
                    <a:pt x="537842" y="132280"/>
                    <a:pt x="532250" y="145780"/>
                    <a:pt x="522296" y="155734"/>
                  </a:cubicBezTo>
                  <a:cubicBezTo>
                    <a:pt x="512343" y="165687"/>
                    <a:pt x="498843" y="171279"/>
                    <a:pt x="484766" y="171279"/>
                  </a:cubicBezTo>
                  <a:lnTo>
                    <a:pt x="53076" y="171279"/>
                  </a:lnTo>
                  <a:cubicBezTo>
                    <a:pt x="38999" y="171279"/>
                    <a:pt x="25499" y="165687"/>
                    <a:pt x="15546" y="155734"/>
                  </a:cubicBezTo>
                  <a:cubicBezTo>
                    <a:pt x="5592" y="145780"/>
                    <a:pt x="0" y="132280"/>
                    <a:pt x="0" y="118203"/>
                  </a:cubicBezTo>
                  <a:lnTo>
                    <a:pt x="0" y="53076"/>
                  </a:lnTo>
                  <a:cubicBezTo>
                    <a:pt x="0" y="38999"/>
                    <a:pt x="5592" y="25499"/>
                    <a:pt x="15546" y="15546"/>
                  </a:cubicBezTo>
                  <a:cubicBezTo>
                    <a:pt x="25499" y="5592"/>
                    <a:pt x="38999" y="0"/>
                    <a:pt x="53076" y="0"/>
                  </a:cubicBezTo>
                  <a:close/>
                </a:path>
              </a:pathLst>
            </a:custGeom>
            <a:solidFill>
              <a:srgbClr val="535659"/>
            </a:solidFill>
            <a:ln w="19050" cap="sq">
              <a:solidFill>
                <a:srgbClr val="243342"/>
              </a:solidFill>
              <a:prstDash val="solid"/>
              <a:miter/>
            </a:ln>
          </p:spPr>
        </p:sp>
        <p:sp>
          <p:nvSpPr>
            <p:cNvPr id="30" name="TextBox 30"/>
            <p:cNvSpPr txBox="1"/>
            <p:nvPr/>
          </p:nvSpPr>
          <p:spPr>
            <a:xfrm>
              <a:off x="0" y="-38100"/>
              <a:ext cx="537842" cy="209379"/>
            </a:xfrm>
            <a:prstGeom prst="rect">
              <a:avLst/>
            </a:prstGeom>
          </p:spPr>
          <p:txBody>
            <a:bodyPr lIns="50800" tIns="50800" rIns="50800" bIns="50800" rtlCol="0" anchor="ctr"/>
            <a:lstStyle/>
            <a:p>
              <a:pPr algn="ctr">
                <a:lnSpc>
                  <a:spcPts val="3362"/>
                </a:lnSpc>
              </a:pPr>
              <a:endParaRPr/>
            </a:p>
          </p:txBody>
        </p:sp>
      </p:grpSp>
      <p:grpSp>
        <p:nvGrpSpPr>
          <p:cNvPr id="31" name="Group 31"/>
          <p:cNvGrpSpPr/>
          <p:nvPr/>
        </p:nvGrpSpPr>
        <p:grpSpPr>
          <a:xfrm>
            <a:off x="629723" y="9258300"/>
            <a:ext cx="6961669" cy="627749"/>
            <a:chOff x="0" y="0"/>
            <a:chExt cx="1833526" cy="165333"/>
          </a:xfrm>
        </p:grpSpPr>
        <p:sp>
          <p:nvSpPr>
            <p:cNvPr id="32" name="Freeform 32"/>
            <p:cNvSpPr/>
            <p:nvPr/>
          </p:nvSpPr>
          <p:spPr>
            <a:xfrm>
              <a:off x="0" y="0"/>
              <a:ext cx="1833526" cy="165333"/>
            </a:xfrm>
            <a:custGeom>
              <a:avLst/>
              <a:gdLst/>
              <a:ahLst/>
              <a:cxnLst/>
              <a:rect l="l" t="t" r="r" b="b"/>
              <a:pathLst>
                <a:path w="1833526" h="165333">
                  <a:moveTo>
                    <a:pt x="16681" y="0"/>
                  </a:moveTo>
                  <a:lnTo>
                    <a:pt x="1816845" y="0"/>
                  </a:lnTo>
                  <a:cubicBezTo>
                    <a:pt x="1821269" y="0"/>
                    <a:pt x="1825512" y="1757"/>
                    <a:pt x="1828640" y="4886"/>
                  </a:cubicBezTo>
                  <a:cubicBezTo>
                    <a:pt x="1831769" y="8014"/>
                    <a:pt x="1833526" y="12257"/>
                    <a:pt x="1833526" y="16681"/>
                  </a:cubicBezTo>
                  <a:lnTo>
                    <a:pt x="1833526" y="148652"/>
                  </a:lnTo>
                  <a:cubicBezTo>
                    <a:pt x="1833526" y="157865"/>
                    <a:pt x="1826058" y="165333"/>
                    <a:pt x="1816845" y="165333"/>
                  </a:cubicBezTo>
                  <a:lnTo>
                    <a:pt x="16681" y="165333"/>
                  </a:lnTo>
                  <a:cubicBezTo>
                    <a:pt x="7468" y="165333"/>
                    <a:pt x="0" y="157865"/>
                    <a:pt x="0" y="148652"/>
                  </a:cubicBezTo>
                  <a:lnTo>
                    <a:pt x="0" y="16681"/>
                  </a:lnTo>
                  <a:cubicBezTo>
                    <a:pt x="0" y="7468"/>
                    <a:pt x="7468" y="0"/>
                    <a:pt x="16681" y="0"/>
                  </a:cubicBezTo>
                  <a:close/>
                </a:path>
              </a:pathLst>
            </a:custGeom>
            <a:solidFill>
              <a:srgbClr val="535659"/>
            </a:solidFill>
            <a:ln w="19050" cap="sq">
              <a:solidFill>
                <a:srgbClr val="243342"/>
              </a:solidFill>
              <a:prstDash val="solid"/>
              <a:miter/>
            </a:ln>
          </p:spPr>
        </p:sp>
        <p:sp>
          <p:nvSpPr>
            <p:cNvPr id="33" name="TextBox 33"/>
            <p:cNvSpPr txBox="1"/>
            <p:nvPr/>
          </p:nvSpPr>
          <p:spPr>
            <a:xfrm>
              <a:off x="0" y="-38100"/>
              <a:ext cx="1833526" cy="203433"/>
            </a:xfrm>
            <a:prstGeom prst="rect">
              <a:avLst/>
            </a:prstGeom>
          </p:spPr>
          <p:txBody>
            <a:bodyPr lIns="50800" tIns="50800" rIns="50800" bIns="50800" rtlCol="0" anchor="ctr"/>
            <a:lstStyle/>
            <a:p>
              <a:pPr algn="ctr">
                <a:lnSpc>
                  <a:spcPts val="3362"/>
                </a:lnSpc>
              </a:pPr>
              <a:endParaRPr/>
            </a:p>
          </p:txBody>
        </p:sp>
      </p:grpSp>
      <p:sp>
        <p:nvSpPr>
          <p:cNvPr id="35" name="TextBox 35"/>
          <p:cNvSpPr txBox="1"/>
          <p:nvPr/>
        </p:nvSpPr>
        <p:spPr>
          <a:xfrm>
            <a:off x="-2161490" y="683773"/>
            <a:ext cx="12709858" cy="749436"/>
          </a:xfrm>
          <a:prstGeom prst="rect">
            <a:avLst/>
          </a:prstGeom>
        </p:spPr>
        <p:txBody>
          <a:bodyPr wrap="square" lIns="0" tIns="0" rIns="0" bIns="0" rtlCol="0" anchor="t">
            <a:spAutoFit/>
          </a:bodyPr>
          <a:lstStyle/>
          <a:p>
            <a:pPr algn="ctr">
              <a:lnSpc>
                <a:spcPts val="5980"/>
              </a:lnSpc>
            </a:pPr>
            <a:r>
              <a:rPr lang="en-US" sz="4800" b="1" dirty="0">
                <a:solidFill>
                  <a:srgbClr val="000000"/>
                </a:solidFill>
                <a:latin typeface="Karnchang Bold"/>
                <a:ea typeface="Karnchang Bold"/>
                <a:cs typeface="Karnchang Bold"/>
                <a:sym typeface="Karnchang Bold"/>
              </a:rPr>
              <a:t>Hasil &amp; </a:t>
            </a:r>
            <a:r>
              <a:rPr lang="en-US" sz="4800" b="1" dirty="0" err="1">
                <a:solidFill>
                  <a:srgbClr val="000000"/>
                </a:solidFill>
                <a:latin typeface="Karnchang Bold"/>
                <a:ea typeface="Karnchang Bold"/>
                <a:cs typeface="Karnchang Bold"/>
                <a:sym typeface="Karnchang Bold"/>
              </a:rPr>
              <a:t>Pembahasan</a:t>
            </a:r>
            <a:endParaRPr lang="en-US" sz="4800" b="1" dirty="0">
              <a:solidFill>
                <a:srgbClr val="000000"/>
              </a:solidFill>
              <a:latin typeface="Karnchang Bold"/>
              <a:ea typeface="Karnchang Bold"/>
              <a:cs typeface="Karnchang Bold"/>
              <a:sym typeface="Karnchang Bold"/>
            </a:endParaRPr>
          </a:p>
        </p:txBody>
      </p:sp>
      <p:sp>
        <p:nvSpPr>
          <p:cNvPr id="42" name="TextBox 42"/>
          <p:cNvSpPr txBox="1"/>
          <p:nvPr/>
        </p:nvSpPr>
        <p:spPr>
          <a:xfrm>
            <a:off x="787067" y="9276256"/>
            <a:ext cx="7046259" cy="458486"/>
          </a:xfrm>
          <a:prstGeom prst="rect">
            <a:avLst/>
          </a:prstGeom>
        </p:spPr>
        <p:txBody>
          <a:bodyPr lIns="0" tIns="0" rIns="0" bIns="0" rtlCol="0" anchor="t">
            <a:spAutoFit/>
          </a:bodyPr>
          <a:lstStyle/>
          <a:p>
            <a:pPr algn="l">
              <a:lnSpc>
                <a:spcPts val="2986"/>
              </a:lnSpc>
            </a:pPr>
            <a:r>
              <a:rPr lang="en-US" sz="2133">
                <a:solidFill>
                  <a:srgbClr val="E6EAEF"/>
                </a:solidFill>
                <a:latin typeface="Karnchang"/>
                <a:ea typeface="Karnchang"/>
                <a:cs typeface="Karnchang"/>
                <a:sym typeface="Karnchang"/>
              </a:rPr>
              <a:t>Universitas Islam Nusantara | Teknik Informatika | 2025</a:t>
            </a:r>
          </a:p>
        </p:txBody>
      </p:sp>
      <p:grpSp>
        <p:nvGrpSpPr>
          <p:cNvPr id="26" name="Group 26">
            <a:extLst>
              <a:ext uri="{FF2B5EF4-FFF2-40B4-BE49-F238E27FC236}">
                <a16:creationId xmlns:a16="http://schemas.microsoft.com/office/drawing/2014/main" id="{912CB149-9861-1FFC-DC17-1C7E78338D90}"/>
              </a:ext>
            </a:extLst>
          </p:cNvPr>
          <p:cNvGrpSpPr/>
          <p:nvPr/>
        </p:nvGrpSpPr>
        <p:grpSpPr>
          <a:xfrm>
            <a:off x="8726197" y="1517644"/>
            <a:ext cx="8096003" cy="4193743"/>
            <a:chOff x="0" y="41664"/>
            <a:chExt cx="10794670" cy="5862872"/>
          </a:xfrm>
        </p:grpSpPr>
        <p:grpSp>
          <p:nvGrpSpPr>
            <p:cNvPr id="34" name="Group 28">
              <a:extLst>
                <a:ext uri="{FF2B5EF4-FFF2-40B4-BE49-F238E27FC236}">
                  <a16:creationId xmlns:a16="http://schemas.microsoft.com/office/drawing/2014/main" id="{E8248473-1200-DF06-733F-952B9BDB0206}"/>
                </a:ext>
              </a:extLst>
            </p:cNvPr>
            <p:cNvGrpSpPr/>
            <p:nvPr/>
          </p:nvGrpSpPr>
          <p:grpSpPr>
            <a:xfrm>
              <a:off x="0" y="875469"/>
              <a:ext cx="10794670" cy="5029067"/>
              <a:chOff x="0" y="-38100"/>
              <a:chExt cx="2132281" cy="993396"/>
            </a:xfrm>
          </p:grpSpPr>
          <p:sp>
            <p:nvSpPr>
              <p:cNvPr id="47" name="Freeform 29">
                <a:extLst>
                  <a:ext uri="{FF2B5EF4-FFF2-40B4-BE49-F238E27FC236}">
                    <a16:creationId xmlns:a16="http://schemas.microsoft.com/office/drawing/2014/main" id="{22EA7D72-46D7-BF83-B832-8FDACE75D0E6}"/>
                  </a:ext>
                </a:extLst>
              </p:cNvPr>
              <p:cNvSpPr/>
              <p:nvPr/>
            </p:nvSpPr>
            <p:spPr>
              <a:xfrm>
                <a:off x="0" y="-38100"/>
                <a:ext cx="2132281" cy="993396"/>
              </a:xfrm>
              <a:custGeom>
                <a:avLst/>
                <a:gdLst/>
                <a:ahLst/>
                <a:cxnLst/>
                <a:rect l="l" t="t" r="r" b="b"/>
                <a:pathLst>
                  <a:path w="2132281" h="468225">
                    <a:moveTo>
                      <a:pt x="48769" y="0"/>
                    </a:moveTo>
                    <a:lnTo>
                      <a:pt x="2083511" y="0"/>
                    </a:lnTo>
                    <a:cubicBezTo>
                      <a:pt x="2096445" y="0"/>
                      <a:pt x="2108850" y="5138"/>
                      <a:pt x="2117996" y="14284"/>
                    </a:cubicBezTo>
                    <a:cubicBezTo>
                      <a:pt x="2127142" y="23430"/>
                      <a:pt x="2132281" y="35835"/>
                      <a:pt x="2132281" y="48769"/>
                    </a:cubicBezTo>
                    <a:lnTo>
                      <a:pt x="2132281" y="419456"/>
                    </a:lnTo>
                    <a:cubicBezTo>
                      <a:pt x="2132281" y="446390"/>
                      <a:pt x="2110446" y="468225"/>
                      <a:pt x="2083511" y="468225"/>
                    </a:cubicBezTo>
                    <a:lnTo>
                      <a:pt x="48769" y="468225"/>
                    </a:lnTo>
                    <a:cubicBezTo>
                      <a:pt x="21835" y="468225"/>
                      <a:pt x="0" y="446390"/>
                      <a:pt x="0" y="419456"/>
                    </a:cubicBezTo>
                    <a:lnTo>
                      <a:pt x="0" y="48769"/>
                    </a:lnTo>
                    <a:cubicBezTo>
                      <a:pt x="0" y="21835"/>
                      <a:pt x="21835" y="0"/>
                      <a:pt x="48769" y="0"/>
                    </a:cubicBezTo>
                    <a:close/>
                  </a:path>
                </a:pathLst>
              </a:custGeom>
              <a:solidFill>
                <a:srgbClr val="858789">
                  <a:alpha val="40000"/>
                </a:srgbClr>
              </a:solidFill>
              <a:ln w="19050" cap="rnd">
                <a:solidFill>
                  <a:srgbClr val="243342">
                    <a:alpha val="40000"/>
                  </a:srgbClr>
                </a:solidFill>
                <a:prstDash val="solid"/>
                <a:round/>
              </a:ln>
            </p:spPr>
          </p:sp>
          <p:sp>
            <p:nvSpPr>
              <p:cNvPr id="48" name="TextBox 30">
                <a:extLst>
                  <a:ext uri="{FF2B5EF4-FFF2-40B4-BE49-F238E27FC236}">
                    <a16:creationId xmlns:a16="http://schemas.microsoft.com/office/drawing/2014/main" id="{64574BA9-C95A-10E5-56E6-0D59453DFD7B}"/>
                  </a:ext>
                </a:extLst>
              </p:cNvPr>
              <p:cNvSpPr txBox="1"/>
              <p:nvPr/>
            </p:nvSpPr>
            <p:spPr>
              <a:xfrm>
                <a:off x="0" y="-38100"/>
                <a:ext cx="2132281" cy="506325"/>
              </a:xfrm>
              <a:prstGeom prst="rect">
                <a:avLst/>
              </a:prstGeom>
            </p:spPr>
            <p:txBody>
              <a:bodyPr lIns="50800" tIns="50800" rIns="50800" bIns="50800" rtlCol="0" anchor="ctr"/>
              <a:lstStyle/>
              <a:p>
                <a:pPr algn="ctr">
                  <a:lnSpc>
                    <a:spcPts val="3362"/>
                  </a:lnSpc>
                </a:pPr>
                <a:endParaRPr/>
              </a:p>
            </p:txBody>
          </p:sp>
        </p:grpSp>
        <p:sp>
          <p:nvSpPr>
            <p:cNvPr id="45" name="TextBox 31">
              <a:extLst>
                <a:ext uri="{FF2B5EF4-FFF2-40B4-BE49-F238E27FC236}">
                  <a16:creationId xmlns:a16="http://schemas.microsoft.com/office/drawing/2014/main" id="{54FCB390-21B8-6EB1-8C6D-8CFEEBF91735}"/>
                </a:ext>
              </a:extLst>
            </p:cNvPr>
            <p:cNvSpPr txBox="1"/>
            <p:nvPr/>
          </p:nvSpPr>
          <p:spPr>
            <a:xfrm>
              <a:off x="404216" y="1168002"/>
              <a:ext cx="10204030" cy="3865331"/>
            </a:xfrm>
            <a:prstGeom prst="rect">
              <a:avLst/>
            </a:prstGeom>
          </p:spPr>
          <p:txBody>
            <a:bodyPr lIns="0" tIns="0" rIns="0" bIns="0" rtlCol="0" anchor="t">
              <a:spAutoFit/>
            </a:bodyPr>
            <a:lstStyle/>
            <a:p>
              <a:pPr algn="l">
                <a:lnSpc>
                  <a:spcPts val="3779"/>
                </a:lnSpc>
              </a:pPr>
              <a:r>
                <a:rPr lang="en-US" sz="2700" dirty="0">
                  <a:solidFill>
                    <a:srgbClr val="000000"/>
                  </a:solidFill>
                  <a:latin typeface="Karnchang"/>
                  <a:ea typeface="Karnchang"/>
                  <a:cs typeface="Karnchang"/>
                  <a:sym typeface="Karnchang"/>
                </a:rPr>
                <a:t>CPPT </a:t>
              </a:r>
              <a:r>
                <a:rPr lang="en-US" sz="2700" dirty="0" err="1">
                  <a:solidFill>
                    <a:srgbClr val="000000"/>
                  </a:solidFill>
                  <a:latin typeface="Karnchang"/>
                  <a:ea typeface="Karnchang"/>
                  <a:cs typeface="Karnchang"/>
                  <a:sym typeface="Karnchang"/>
                </a:rPr>
                <a:t>Umum</a:t>
              </a:r>
              <a:r>
                <a:rPr lang="en-US" sz="2700" dirty="0">
                  <a:solidFill>
                    <a:srgbClr val="000000"/>
                  </a:solidFill>
                  <a:latin typeface="Karnchang"/>
                  <a:ea typeface="Karnchang"/>
                  <a:cs typeface="Karnchang"/>
                  <a:sym typeface="Karnchang"/>
                </a:rPr>
                <a:t> Rawat Jalan </a:t>
              </a:r>
              <a:r>
                <a:rPr lang="en-US" sz="2700" dirty="0" err="1">
                  <a:solidFill>
                    <a:srgbClr val="000000"/>
                  </a:solidFill>
                  <a:latin typeface="Karnchang"/>
                  <a:ea typeface="Karnchang"/>
                  <a:cs typeface="Karnchang"/>
                  <a:sym typeface="Karnchang"/>
                </a:rPr>
                <a:t>digunakan</a:t>
              </a:r>
              <a:r>
                <a:rPr lang="en-US" sz="2700" dirty="0">
                  <a:solidFill>
                    <a:srgbClr val="000000"/>
                  </a:solidFill>
                  <a:latin typeface="Karnchang"/>
                  <a:ea typeface="Karnchang"/>
                  <a:cs typeface="Karnchang"/>
                  <a:sym typeface="Karnchang"/>
                </a:rPr>
                <a:t> </a:t>
              </a:r>
              <a:r>
                <a:rPr lang="en-US" sz="2700" dirty="0" err="1">
                  <a:solidFill>
                    <a:srgbClr val="000000"/>
                  </a:solidFill>
                  <a:latin typeface="Karnchang"/>
                  <a:ea typeface="Karnchang"/>
                  <a:cs typeface="Karnchang"/>
                  <a:sym typeface="Karnchang"/>
                </a:rPr>
                <a:t>untuk</a:t>
              </a:r>
              <a:r>
                <a:rPr lang="en-US" sz="2700" dirty="0">
                  <a:solidFill>
                    <a:srgbClr val="000000"/>
                  </a:solidFill>
                  <a:latin typeface="Karnchang"/>
                  <a:ea typeface="Karnchang"/>
                  <a:cs typeface="Karnchang"/>
                  <a:sym typeface="Karnchang"/>
                </a:rPr>
                <a:t> </a:t>
              </a:r>
              <a:r>
                <a:rPr lang="en-US" sz="2700" dirty="0" err="1">
                  <a:solidFill>
                    <a:srgbClr val="000000"/>
                  </a:solidFill>
                  <a:latin typeface="Karnchang"/>
                  <a:ea typeface="Karnchang"/>
                  <a:cs typeface="Karnchang"/>
                  <a:sym typeface="Karnchang"/>
                </a:rPr>
                <a:t>mencatat</a:t>
              </a:r>
              <a:r>
                <a:rPr lang="en-US" sz="2700" dirty="0">
                  <a:solidFill>
                    <a:srgbClr val="000000"/>
                  </a:solidFill>
                  <a:latin typeface="Karnchang"/>
                  <a:ea typeface="Karnchang"/>
                  <a:cs typeface="Karnchang"/>
                  <a:sym typeface="Karnchang"/>
                </a:rPr>
                <a:t> </a:t>
              </a:r>
              <a:r>
                <a:rPr lang="en-US" sz="2700" dirty="0" err="1">
                  <a:solidFill>
                    <a:srgbClr val="000000"/>
                  </a:solidFill>
                  <a:latin typeface="Karnchang"/>
                  <a:ea typeface="Karnchang"/>
                  <a:cs typeface="Karnchang"/>
                  <a:sym typeface="Karnchang"/>
                </a:rPr>
                <a:t>Catatan</a:t>
              </a:r>
              <a:r>
                <a:rPr lang="en-US" sz="2700" dirty="0">
                  <a:solidFill>
                    <a:srgbClr val="000000"/>
                  </a:solidFill>
                  <a:latin typeface="Karnchang"/>
                  <a:ea typeface="Karnchang"/>
                  <a:cs typeface="Karnchang"/>
                  <a:sym typeface="Karnchang"/>
                </a:rPr>
                <a:t> </a:t>
              </a:r>
              <a:r>
                <a:rPr lang="en-US" sz="2700" dirty="0" err="1">
                  <a:solidFill>
                    <a:srgbClr val="000000"/>
                  </a:solidFill>
                  <a:latin typeface="Karnchang"/>
                  <a:ea typeface="Karnchang"/>
                  <a:cs typeface="Karnchang"/>
                  <a:sym typeface="Karnchang"/>
                </a:rPr>
                <a:t>Perkembangan</a:t>
              </a:r>
              <a:r>
                <a:rPr lang="en-US" sz="2700" dirty="0">
                  <a:solidFill>
                    <a:srgbClr val="000000"/>
                  </a:solidFill>
                  <a:latin typeface="Karnchang"/>
                  <a:ea typeface="Karnchang"/>
                  <a:cs typeface="Karnchang"/>
                  <a:sym typeface="Karnchang"/>
                </a:rPr>
                <a:t> </a:t>
              </a:r>
              <a:r>
                <a:rPr lang="en-US" sz="2700" dirty="0" err="1">
                  <a:solidFill>
                    <a:srgbClr val="000000"/>
                  </a:solidFill>
                  <a:latin typeface="Karnchang"/>
                  <a:ea typeface="Karnchang"/>
                  <a:cs typeface="Karnchang"/>
                  <a:sym typeface="Karnchang"/>
                </a:rPr>
                <a:t>Pasien</a:t>
              </a:r>
              <a:r>
                <a:rPr lang="en-US" sz="2700" dirty="0">
                  <a:solidFill>
                    <a:srgbClr val="000000"/>
                  </a:solidFill>
                  <a:latin typeface="Karnchang"/>
                  <a:ea typeface="Karnchang"/>
                  <a:cs typeface="Karnchang"/>
                  <a:sym typeface="Karnchang"/>
                </a:rPr>
                <a:t> </a:t>
              </a:r>
              <a:r>
                <a:rPr lang="en-US" sz="2700" dirty="0" err="1">
                  <a:solidFill>
                    <a:srgbClr val="000000"/>
                  </a:solidFill>
                  <a:latin typeface="Karnchang"/>
                  <a:ea typeface="Karnchang"/>
                  <a:cs typeface="Karnchang"/>
                  <a:sym typeface="Karnchang"/>
                </a:rPr>
                <a:t>Terintegrasi</a:t>
              </a:r>
              <a:r>
                <a:rPr lang="en-US" sz="2700" dirty="0">
                  <a:solidFill>
                    <a:srgbClr val="000000"/>
                  </a:solidFill>
                  <a:latin typeface="Karnchang"/>
                  <a:ea typeface="Karnchang"/>
                  <a:cs typeface="Karnchang"/>
                  <a:sym typeface="Karnchang"/>
                </a:rPr>
                <a:t>. Fitur </a:t>
              </a:r>
              <a:r>
                <a:rPr lang="en-US" sz="2700" dirty="0" err="1">
                  <a:solidFill>
                    <a:srgbClr val="000000"/>
                  </a:solidFill>
                  <a:latin typeface="Karnchang"/>
                  <a:ea typeface="Karnchang"/>
                  <a:cs typeface="Karnchang"/>
                  <a:sym typeface="Karnchang"/>
                </a:rPr>
                <a:t>ini</a:t>
              </a:r>
              <a:r>
                <a:rPr lang="en-US" sz="2700" dirty="0">
                  <a:solidFill>
                    <a:srgbClr val="000000"/>
                  </a:solidFill>
                  <a:latin typeface="Karnchang"/>
                  <a:ea typeface="Karnchang"/>
                  <a:cs typeface="Karnchang"/>
                  <a:sym typeface="Karnchang"/>
                </a:rPr>
                <a:t> </a:t>
              </a:r>
              <a:r>
                <a:rPr lang="en-US" sz="2700" dirty="0" err="1">
                  <a:solidFill>
                    <a:srgbClr val="000000"/>
                  </a:solidFill>
                  <a:latin typeface="Karnchang"/>
                  <a:ea typeface="Karnchang"/>
                  <a:cs typeface="Karnchang"/>
                  <a:sym typeface="Karnchang"/>
                </a:rPr>
                <a:t>mempermudah</a:t>
              </a:r>
              <a:r>
                <a:rPr lang="en-US" sz="2700" dirty="0">
                  <a:solidFill>
                    <a:srgbClr val="000000"/>
                  </a:solidFill>
                  <a:latin typeface="Karnchang"/>
                  <a:ea typeface="Karnchang"/>
                  <a:cs typeface="Karnchang"/>
                  <a:sym typeface="Karnchang"/>
                </a:rPr>
                <a:t> </a:t>
              </a:r>
              <a:r>
                <a:rPr lang="en-US" sz="2700" dirty="0" err="1">
                  <a:solidFill>
                    <a:srgbClr val="000000"/>
                  </a:solidFill>
                  <a:latin typeface="Karnchang"/>
                  <a:ea typeface="Karnchang"/>
                  <a:cs typeface="Karnchang"/>
                  <a:sym typeface="Karnchang"/>
                </a:rPr>
                <a:t>tenaga</a:t>
              </a:r>
              <a:r>
                <a:rPr lang="en-US" sz="2700" dirty="0">
                  <a:solidFill>
                    <a:srgbClr val="000000"/>
                  </a:solidFill>
                  <a:latin typeface="Karnchang"/>
                  <a:ea typeface="Karnchang"/>
                  <a:cs typeface="Karnchang"/>
                  <a:sym typeface="Karnchang"/>
                </a:rPr>
                <a:t> </a:t>
              </a:r>
              <a:r>
                <a:rPr lang="en-US" sz="2700" dirty="0" err="1">
                  <a:solidFill>
                    <a:srgbClr val="000000"/>
                  </a:solidFill>
                  <a:latin typeface="Karnchang"/>
                  <a:ea typeface="Karnchang"/>
                  <a:cs typeface="Karnchang"/>
                  <a:sym typeface="Karnchang"/>
                </a:rPr>
                <a:t>medis</a:t>
              </a:r>
              <a:r>
                <a:rPr lang="en-US" sz="2700" dirty="0">
                  <a:solidFill>
                    <a:srgbClr val="000000"/>
                  </a:solidFill>
                  <a:latin typeface="Karnchang"/>
                  <a:ea typeface="Karnchang"/>
                  <a:cs typeface="Karnchang"/>
                  <a:sym typeface="Karnchang"/>
                </a:rPr>
                <a:t> </a:t>
              </a:r>
              <a:r>
                <a:rPr lang="en-US" sz="2700" dirty="0" err="1">
                  <a:solidFill>
                    <a:srgbClr val="000000"/>
                  </a:solidFill>
                  <a:latin typeface="Karnchang"/>
                  <a:ea typeface="Karnchang"/>
                  <a:cs typeface="Karnchang"/>
                  <a:sym typeface="Karnchang"/>
                </a:rPr>
                <a:t>mendokumentasikan</a:t>
              </a:r>
              <a:r>
                <a:rPr lang="en-US" sz="2700" dirty="0">
                  <a:solidFill>
                    <a:srgbClr val="000000"/>
                  </a:solidFill>
                  <a:latin typeface="Karnchang"/>
                  <a:ea typeface="Karnchang"/>
                  <a:cs typeface="Karnchang"/>
                  <a:sym typeface="Karnchang"/>
                </a:rPr>
                <a:t> </a:t>
              </a:r>
              <a:r>
                <a:rPr lang="en-US" sz="2700" dirty="0" err="1">
                  <a:solidFill>
                    <a:srgbClr val="000000"/>
                  </a:solidFill>
                  <a:latin typeface="Karnchang"/>
                  <a:ea typeface="Karnchang"/>
                  <a:cs typeface="Karnchang"/>
                  <a:sym typeface="Karnchang"/>
                </a:rPr>
                <a:t>pemeriksaan</a:t>
              </a:r>
              <a:r>
                <a:rPr lang="en-US" sz="2700" dirty="0">
                  <a:solidFill>
                    <a:srgbClr val="000000"/>
                  </a:solidFill>
                  <a:latin typeface="Karnchang"/>
                  <a:ea typeface="Karnchang"/>
                  <a:cs typeface="Karnchang"/>
                  <a:sym typeface="Karnchang"/>
                </a:rPr>
                <a:t>, </a:t>
              </a:r>
              <a:r>
                <a:rPr lang="en-US" sz="2700" dirty="0" err="1">
                  <a:solidFill>
                    <a:srgbClr val="000000"/>
                  </a:solidFill>
                  <a:latin typeface="Karnchang"/>
                  <a:ea typeface="Karnchang"/>
                  <a:cs typeface="Karnchang"/>
                  <a:sym typeface="Karnchang"/>
                </a:rPr>
                <a:t>diagnosa</a:t>
              </a:r>
              <a:r>
                <a:rPr lang="en-US" sz="2700" dirty="0">
                  <a:solidFill>
                    <a:srgbClr val="000000"/>
                  </a:solidFill>
                  <a:latin typeface="Karnchang"/>
                  <a:ea typeface="Karnchang"/>
                  <a:cs typeface="Karnchang"/>
                  <a:sym typeface="Karnchang"/>
                </a:rPr>
                <a:t>, dan </a:t>
              </a:r>
              <a:r>
                <a:rPr lang="en-US" sz="2700" dirty="0" err="1">
                  <a:solidFill>
                    <a:srgbClr val="000000"/>
                  </a:solidFill>
                  <a:latin typeface="Karnchang"/>
                  <a:ea typeface="Karnchang"/>
                  <a:cs typeface="Karnchang"/>
                  <a:sym typeface="Karnchang"/>
                </a:rPr>
                <a:t>rencana</a:t>
              </a:r>
              <a:r>
                <a:rPr lang="en-US" sz="2700" dirty="0">
                  <a:solidFill>
                    <a:srgbClr val="000000"/>
                  </a:solidFill>
                  <a:latin typeface="Karnchang"/>
                  <a:ea typeface="Karnchang"/>
                  <a:cs typeface="Karnchang"/>
                  <a:sym typeface="Karnchang"/>
                </a:rPr>
                <a:t> </a:t>
              </a:r>
              <a:r>
                <a:rPr lang="en-US" sz="2700" dirty="0" err="1">
                  <a:solidFill>
                    <a:srgbClr val="000000"/>
                  </a:solidFill>
                  <a:latin typeface="Karnchang"/>
                  <a:ea typeface="Karnchang"/>
                  <a:cs typeface="Karnchang"/>
                  <a:sym typeface="Karnchang"/>
                </a:rPr>
                <a:t>perawatan</a:t>
              </a:r>
              <a:r>
                <a:rPr lang="en-US" sz="2700" dirty="0">
                  <a:solidFill>
                    <a:srgbClr val="000000"/>
                  </a:solidFill>
                  <a:latin typeface="Karnchang"/>
                  <a:ea typeface="Karnchang"/>
                  <a:cs typeface="Karnchang"/>
                  <a:sym typeface="Karnchang"/>
                </a:rPr>
                <a:t> </a:t>
              </a:r>
              <a:r>
                <a:rPr lang="en-US" sz="2700" dirty="0" err="1">
                  <a:solidFill>
                    <a:srgbClr val="000000"/>
                  </a:solidFill>
                  <a:latin typeface="Karnchang"/>
                  <a:ea typeface="Karnchang"/>
                  <a:cs typeface="Karnchang"/>
                  <a:sym typeface="Karnchang"/>
                </a:rPr>
                <a:t>secara</a:t>
              </a:r>
              <a:r>
                <a:rPr lang="en-US" sz="2700" dirty="0">
                  <a:solidFill>
                    <a:srgbClr val="000000"/>
                  </a:solidFill>
                  <a:latin typeface="Karnchang"/>
                  <a:ea typeface="Karnchang"/>
                  <a:cs typeface="Karnchang"/>
                  <a:sym typeface="Karnchang"/>
                </a:rPr>
                <a:t> </a:t>
              </a:r>
              <a:r>
                <a:rPr lang="en-US" sz="2700" dirty="0" err="1">
                  <a:solidFill>
                    <a:srgbClr val="000000"/>
                  </a:solidFill>
                  <a:latin typeface="Karnchang"/>
                  <a:ea typeface="Karnchang"/>
                  <a:cs typeface="Karnchang"/>
                  <a:sym typeface="Karnchang"/>
                </a:rPr>
                <a:t>lengkap</a:t>
              </a:r>
              <a:r>
                <a:rPr lang="en-US" sz="2700" dirty="0">
                  <a:solidFill>
                    <a:srgbClr val="000000"/>
                  </a:solidFill>
                  <a:latin typeface="Karnchang"/>
                  <a:ea typeface="Karnchang"/>
                  <a:cs typeface="Karnchang"/>
                  <a:sym typeface="Karnchang"/>
                </a:rPr>
                <a:t> dan </a:t>
              </a:r>
              <a:r>
                <a:rPr lang="en-US" sz="2700" dirty="0" err="1">
                  <a:solidFill>
                    <a:srgbClr val="000000"/>
                  </a:solidFill>
                  <a:latin typeface="Karnchang"/>
                  <a:ea typeface="Karnchang"/>
                  <a:cs typeface="Karnchang"/>
                  <a:sym typeface="Karnchang"/>
                </a:rPr>
                <a:t>terakses</a:t>
              </a:r>
              <a:r>
                <a:rPr lang="en-US" sz="2700" dirty="0">
                  <a:solidFill>
                    <a:srgbClr val="000000"/>
                  </a:solidFill>
                  <a:latin typeface="Karnchang"/>
                  <a:ea typeface="Karnchang"/>
                  <a:cs typeface="Karnchang"/>
                  <a:sym typeface="Karnchang"/>
                </a:rPr>
                <a:t>, </a:t>
              </a:r>
              <a:r>
                <a:rPr lang="en-US" sz="2700" dirty="0" err="1">
                  <a:solidFill>
                    <a:srgbClr val="000000"/>
                  </a:solidFill>
                  <a:latin typeface="Karnchang"/>
                  <a:ea typeface="Karnchang"/>
                  <a:cs typeface="Karnchang"/>
                  <a:sym typeface="Karnchang"/>
                </a:rPr>
                <a:t>mendukung</a:t>
              </a:r>
              <a:r>
                <a:rPr lang="en-US" sz="2700" dirty="0">
                  <a:solidFill>
                    <a:srgbClr val="000000"/>
                  </a:solidFill>
                  <a:latin typeface="Karnchang"/>
                  <a:ea typeface="Karnchang"/>
                  <a:cs typeface="Karnchang"/>
                  <a:sym typeface="Karnchang"/>
                </a:rPr>
                <a:t> </a:t>
              </a:r>
              <a:r>
                <a:rPr lang="en-US" sz="2700" dirty="0" err="1">
                  <a:solidFill>
                    <a:srgbClr val="000000"/>
                  </a:solidFill>
                  <a:latin typeface="Karnchang"/>
                  <a:ea typeface="Karnchang"/>
                  <a:cs typeface="Karnchang"/>
                  <a:sym typeface="Karnchang"/>
                </a:rPr>
                <a:t>pelayanan</a:t>
              </a:r>
              <a:r>
                <a:rPr lang="en-US" sz="2700" dirty="0">
                  <a:solidFill>
                    <a:srgbClr val="000000"/>
                  </a:solidFill>
                  <a:latin typeface="Karnchang"/>
                  <a:ea typeface="Karnchang"/>
                  <a:cs typeface="Karnchang"/>
                  <a:sym typeface="Karnchang"/>
                </a:rPr>
                <a:t> </a:t>
              </a:r>
              <a:r>
                <a:rPr lang="en-US" sz="2700" dirty="0" err="1">
                  <a:solidFill>
                    <a:srgbClr val="000000"/>
                  </a:solidFill>
                  <a:latin typeface="Karnchang"/>
                  <a:ea typeface="Karnchang"/>
                  <a:cs typeface="Karnchang"/>
                  <a:sym typeface="Karnchang"/>
                </a:rPr>
                <a:t>rawat</a:t>
              </a:r>
              <a:r>
                <a:rPr lang="en-US" sz="2700" dirty="0">
                  <a:solidFill>
                    <a:srgbClr val="000000"/>
                  </a:solidFill>
                  <a:latin typeface="Karnchang"/>
                  <a:ea typeface="Karnchang"/>
                  <a:cs typeface="Karnchang"/>
                  <a:sym typeface="Karnchang"/>
                </a:rPr>
                <a:t> </a:t>
              </a:r>
              <a:r>
                <a:rPr lang="en-US" sz="2700" dirty="0" err="1">
                  <a:solidFill>
                    <a:srgbClr val="000000"/>
                  </a:solidFill>
                  <a:latin typeface="Karnchang"/>
                  <a:ea typeface="Karnchang"/>
                  <a:cs typeface="Karnchang"/>
                  <a:sym typeface="Karnchang"/>
                </a:rPr>
                <a:t>jalan</a:t>
              </a:r>
              <a:r>
                <a:rPr lang="en-US" sz="2700" dirty="0">
                  <a:solidFill>
                    <a:srgbClr val="000000"/>
                  </a:solidFill>
                  <a:latin typeface="Karnchang"/>
                  <a:ea typeface="Karnchang"/>
                  <a:cs typeface="Karnchang"/>
                  <a:sym typeface="Karnchang"/>
                </a:rPr>
                <a:t> yang </a:t>
              </a:r>
              <a:r>
                <a:rPr lang="en-US" sz="2700" dirty="0" err="1">
                  <a:solidFill>
                    <a:srgbClr val="000000"/>
                  </a:solidFill>
                  <a:latin typeface="Karnchang"/>
                  <a:ea typeface="Karnchang"/>
                  <a:cs typeface="Karnchang"/>
                  <a:sym typeface="Karnchang"/>
                </a:rPr>
                <a:t>efisien</a:t>
              </a:r>
              <a:endParaRPr lang="en-US" sz="2700" dirty="0">
                <a:solidFill>
                  <a:srgbClr val="000000"/>
                </a:solidFill>
                <a:latin typeface="Karnchang"/>
                <a:ea typeface="Karnchang"/>
                <a:cs typeface="Karnchang"/>
                <a:sym typeface="Karnchang"/>
              </a:endParaRPr>
            </a:p>
          </p:txBody>
        </p:sp>
        <p:sp>
          <p:nvSpPr>
            <p:cNvPr id="46" name="TextBox 32">
              <a:extLst>
                <a:ext uri="{FF2B5EF4-FFF2-40B4-BE49-F238E27FC236}">
                  <a16:creationId xmlns:a16="http://schemas.microsoft.com/office/drawing/2014/main" id="{3E0B72AB-3711-9650-2B08-C596B7AEBF40}"/>
                </a:ext>
              </a:extLst>
            </p:cNvPr>
            <p:cNvSpPr txBox="1"/>
            <p:nvPr/>
          </p:nvSpPr>
          <p:spPr>
            <a:xfrm>
              <a:off x="0" y="41664"/>
              <a:ext cx="9156781" cy="665995"/>
            </a:xfrm>
            <a:prstGeom prst="rect">
              <a:avLst/>
            </a:prstGeom>
          </p:spPr>
          <p:txBody>
            <a:bodyPr lIns="0" tIns="0" rIns="0" bIns="0" rtlCol="0" anchor="t">
              <a:spAutoFit/>
            </a:bodyPr>
            <a:lstStyle/>
            <a:p>
              <a:pPr algn="l">
                <a:lnSpc>
                  <a:spcPts val="3680"/>
                </a:lnSpc>
              </a:pPr>
              <a:r>
                <a:rPr lang="en-US" sz="4000" b="1" dirty="0">
                  <a:solidFill>
                    <a:srgbClr val="243342"/>
                  </a:solidFill>
                  <a:latin typeface="Karnchang Bold"/>
                  <a:ea typeface="Karnchang Bold"/>
                  <a:cs typeface="Karnchang Bold"/>
                  <a:sym typeface="Karnchang Bold"/>
                </a:rPr>
                <a:t>Custom CPPT Rawat Jalan</a:t>
              </a:r>
            </a:p>
          </p:txBody>
        </p:sp>
      </p:grpSp>
      <p:grpSp>
        <p:nvGrpSpPr>
          <p:cNvPr id="50" name="Group 26">
            <a:extLst>
              <a:ext uri="{FF2B5EF4-FFF2-40B4-BE49-F238E27FC236}">
                <a16:creationId xmlns:a16="http://schemas.microsoft.com/office/drawing/2014/main" id="{90B1331F-0EF1-BD9A-6E25-178AEA001FE0}"/>
              </a:ext>
            </a:extLst>
          </p:cNvPr>
          <p:cNvGrpSpPr/>
          <p:nvPr/>
        </p:nvGrpSpPr>
        <p:grpSpPr>
          <a:xfrm>
            <a:off x="8830093" y="6352685"/>
            <a:ext cx="8096003" cy="2946058"/>
            <a:chOff x="0" y="875469"/>
            <a:chExt cx="10794670" cy="5029067"/>
          </a:xfrm>
        </p:grpSpPr>
        <p:grpSp>
          <p:nvGrpSpPr>
            <p:cNvPr id="51" name="Group 28">
              <a:extLst>
                <a:ext uri="{FF2B5EF4-FFF2-40B4-BE49-F238E27FC236}">
                  <a16:creationId xmlns:a16="http://schemas.microsoft.com/office/drawing/2014/main" id="{F79F86D2-DD21-EE79-3890-85E7CB4737E1}"/>
                </a:ext>
              </a:extLst>
            </p:cNvPr>
            <p:cNvGrpSpPr/>
            <p:nvPr/>
          </p:nvGrpSpPr>
          <p:grpSpPr>
            <a:xfrm>
              <a:off x="0" y="875469"/>
              <a:ext cx="10794670" cy="5029067"/>
              <a:chOff x="0" y="-38100"/>
              <a:chExt cx="2132281" cy="993396"/>
            </a:xfrm>
          </p:grpSpPr>
          <p:sp>
            <p:nvSpPr>
              <p:cNvPr id="54" name="Freeform 29">
                <a:extLst>
                  <a:ext uri="{FF2B5EF4-FFF2-40B4-BE49-F238E27FC236}">
                    <a16:creationId xmlns:a16="http://schemas.microsoft.com/office/drawing/2014/main" id="{31E78C6B-ECE9-25C2-53A4-36A4077E787F}"/>
                  </a:ext>
                </a:extLst>
              </p:cNvPr>
              <p:cNvSpPr/>
              <p:nvPr/>
            </p:nvSpPr>
            <p:spPr>
              <a:xfrm>
                <a:off x="0" y="181809"/>
                <a:ext cx="2132281" cy="773487"/>
              </a:xfrm>
              <a:custGeom>
                <a:avLst/>
                <a:gdLst/>
                <a:ahLst/>
                <a:cxnLst/>
                <a:rect l="l" t="t" r="r" b="b"/>
                <a:pathLst>
                  <a:path w="2132281" h="468225">
                    <a:moveTo>
                      <a:pt x="48769" y="0"/>
                    </a:moveTo>
                    <a:lnTo>
                      <a:pt x="2083511" y="0"/>
                    </a:lnTo>
                    <a:cubicBezTo>
                      <a:pt x="2096445" y="0"/>
                      <a:pt x="2108850" y="5138"/>
                      <a:pt x="2117996" y="14284"/>
                    </a:cubicBezTo>
                    <a:cubicBezTo>
                      <a:pt x="2127142" y="23430"/>
                      <a:pt x="2132281" y="35835"/>
                      <a:pt x="2132281" y="48769"/>
                    </a:cubicBezTo>
                    <a:lnTo>
                      <a:pt x="2132281" y="419456"/>
                    </a:lnTo>
                    <a:cubicBezTo>
                      <a:pt x="2132281" y="446390"/>
                      <a:pt x="2110446" y="468225"/>
                      <a:pt x="2083511" y="468225"/>
                    </a:cubicBezTo>
                    <a:lnTo>
                      <a:pt x="48769" y="468225"/>
                    </a:lnTo>
                    <a:cubicBezTo>
                      <a:pt x="21835" y="468225"/>
                      <a:pt x="0" y="446390"/>
                      <a:pt x="0" y="419456"/>
                    </a:cubicBezTo>
                    <a:lnTo>
                      <a:pt x="0" y="48769"/>
                    </a:lnTo>
                    <a:cubicBezTo>
                      <a:pt x="0" y="21835"/>
                      <a:pt x="21835" y="0"/>
                      <a:pt x="48769" y="0"/>
                    </a:cubicBezTo>
                    <a:close/>
                  </a:path>
                </a:pathLst>
              </a:custGeom>
              <a:solidFill>
                <a:srgbClr val="858789">
                  <a:alpha val="40000"/>
                </a:srgbClr>
              </a:solidFill>
              <a:ln w="19050" cap="rnd">
                <a:solidFill>
                  <a:srgbClr val="243342">
                    <a:alpha val="40000"/>
                  </a:srgbClr>
                </a:solidFill>
                <a:prstDash val="solid"/>
                <a:round/>
              </a:ln>
            </p:spPr>
          </p:sp>
          <p:sp>
            <p:nvSpPr>
              <p:cNvPr id="55" name="TextBox 30">
                <a:extLst>
                  <a:ext uri="{FF2B5EF4-FFF2-40B4-BE49-F238E27FC236}">
                    <a16:creationId xmlns:a16="http://schemas.microsoft.com/office/drawing/2014/main" id="{A8B4957B-4ABD-C5EA-4259-48C3BE7140F0}"/>
                  </a:ext>
                </a:extLst>
              </p:cNvPr>
              <p:cNvSpPr txBox="1"/>
              <p:nvPr/>
            </p:nvSpPr>
            <p:spPr>
              <a:xfrm>
                <a:off x="0" y="-38100"/>
                <a:ext cx="2132281" cy="506325"/>
              </a:xfrm>
              <a:prstGeom prst="rect">
                <a:avLst/>
              </a:prstGeom>
            </p:spPr>
            <p:txBody>
              <a:bodyPr lIns="50800" tIns="50800" rIns="50800" bIns="50800" rtlCol="0" anchor="ctr"/>
              <a:lstStyle/>
              <a:p>
                <a:pPr algn="ctr">
                  <a:lnSpc>
                    <a:spcPts val="3362"/>
                  </a:lnSpc>
                </a:pPr>
                <a:endParaRPr/>
              </a:p>
            </p:txBody>
          </p:sp>
        </p:grpSp>
        <p:sp>
          <p:nvSpPr>
            <p:cNvPr id="52" name="TextBox 31">
              <a:extLst>
                <a:ext uri="{FF2B5EF4-FFF2-40B4-BE49-F238E27FC236}">
                  <a16:creationId xmlns:a16="http://schemas.microsoft.com/office/drawing/2014/main" id="{72AF7DC1-82FD-5F61-1166-DE57E89B4EDE}"/>
                </a:ext>
              </a:extLst>
            </p:cNvPr>
            <p:cNvSpPr txBox="1"/>
            <p:nvPr/>
          </p:nvSpPr>
          <p:spPr>
            <a:xfrm>
              <a:off x="404216" y="2377382"/>
              <a:ext cx="10204030" cy="2690283"/>
            </a:xfrm>
            <a:prstGeom prst="rect">
              <a:avLst/>
            </a:prstGeom>
          </p:spPr>
          <p:txBody>
            <a:bodyPr lIns="0" tIns="0" rIns="0" bIns="0" rtlCol="0" anchor="t">
              <a:spAutoFit/>
            </a:bodyPr>
            <a:lstStyle/>
            <a:p>
              <a:pPr algn="l">
                <a:lnSpc>
                  <a:spcPts val="3779"/>
                </a:lnSpc>
              </a:pPr>
              <a:r>
                <a:rPr lang="en-US" sz="2700" dirty="0" err="1">
                  <a:solidFill>
                    <a:srgbClr val="000000"/>
                  </a:solidFill>
                  <a:latin typeface="Karnchang"/>
                  <a:ea typeface="Karnchang"/>
                  <a:cs typeface="Karnchang"/>
                  <a:sym typeface="Karnchang"/>
                </a:rPr>
                <a:t>Penolakan</a:t>
              </a:r>
              <a:r>
                <a:rPr lang="en-US" sz="2700" dirty="0">
                  <a:solidFill>
                    <a:srgbClr val="000000"/>
                  </a:solidFill>
                  <a:latin typeface="Karnchang"/>
                  <a:ea typeface="Karnchang"/>
                  <a:cs typeface="Karnchang"/>
                  <a:sym typeface="Karnchang"/>
                </a:rPr>
                <a:t>/</a:t>
              </a:r>
              <a:r>
                <a:rPr lang="en-US" sz="2700" dirty="0" err="1">
                  <a:solidFill>
                    <a:srgbClr val="000000"/>
                  </a:solidFill>
                  <a:latin typeface="Karnchang"/>
                  <a:ea typeface="Karnchang"/>
                  <a:cs typeface="Karnchang"/>
                  <a:sym typeface="Karnchang"/>
                </a:rPr>
                <a:t>Persetujuan</a:t>
              </a:r>
              <a:r>
                <a:rPr lang="en-US" sz="2700" dirty="0">
                  <a:solidFill>
                    <a:srgbClr val="000000"/>
                  </a:solidFill>
                  <a:latin typeface="Karnchang"/>
                  <a:ea typeface="Karnchang"/>
                  <a:cs typeface="Karnchang"/>
                  <a:sym typeface="Karnchang"/>
                </a:rPr>
                <a:t> Tindakan </a:t>
              </a:r>
              <a:r>
                <a:rPr lang="en-US" sz="2700" dirty="0" err="1">
                  <a:solidFill>
                    <a:srgbClr val="000000"/>
                  </a:solidFill>
                  <a:latin typeface="Karnchang"/>
                  <a:ea typeface="Karnchang"/>
                  <a:cs typeface="Karnchang"/>
                  <a:sym typeface="Karnchang"/>
                </a:rPr>
                <a:t>Pasien</a:t>
              </a:r>
              <a:r>
                <a:rPr lang="en-US" sz="2700" dirty="0">
                  <a:solidFill>
                    <a:srgbClr val="000000"/>
                  </a:solidFill>
                  <a:latin typeface="Karnchang"/>
                  <a:ea typeface="Karnchang"/>
                  <a:cs typeface="Karnchang"/>
                  <a:sym typeface="Karnchang"/>
                </a:rPr>
                <a:t> IGD </a:t>
              </a:r>
              <a:r>
                <a:rPr lang="en-US" sz="2700" dirty="0" err="1">
                  <a:solidFill>
                    <a:srgbClr val="000000"/>
                  </a:solidFill>
                  <a:latin typeface="Karnchang"/>
                  <a:ea typeface="Karnchang"/>
                  <a:cs typeface="Karnchang"/>
                  <a:sym typeface="Karnchang"/>
                </a:rPr>
                <a:t>digunakan</a:t>
              </a:r>
              <a:r>
                <a:rPr lang="en-US" sz="2700" dirty="0">
                  <a:solidFill>
                    <a:srgbClr val="000000"/>
                  </a:solidFill>
                  <a:latin typeface="Karnchang"/>
                  <a:ea typeface="Karnchang"/>
                  <a:cs typeface="Karnchang"/>
                  <a:sym typeface="Karnchang"/>
                </a:rPr>
                <a:t> </a:t>
              </a:r>
              <a:r>
                <a:rPr lang="en-US" sz="2700" dirty="0" err="1">
                  <a:solidFill>
                    <a:srgbClr val="000000"/>
                  </a:solidFill>
                  <a:latin typeface="Karnchang"/>
                  <a:ea typeface="Karnchang"/>
                  <a:cs typeface="Karnchang"/>
                  <a:sym typeface="Karnchang"/>
                </a:rPr>
                <a:t>untuk</a:t>
              </a:r>
              <a:r>
                <a:rPr lang="en-US" sz="2700" dirty="0">
                  <a:solidFill>
                    <a:srgbClr val="000000"/>
                  </a:solidFill>
                  <a:latin typeface="Karnchang"/>
                  <a:ea typeface="Karnchang"/>
                  <a:cs typeface="Karnchang"/>
                  <a:sym typeface="Karnchang"/>
                </a:rPr>
                <a:t> </a:t>
              </a:r>
              <a:r>
                <a:rPr lang="en-US" sz="2700" dirty="0" err="1">
                  <a:solidFill>
                    <a:srgbClr val="000000"/>
                  </a:solidFill>
                  <a:latin typeface="Karnchang"/>
                  <a:ea typeface="Karnchang"/>
                  <a:cs typeface="Karnchang"/>
                  <a:sym typeface="Karnchang"/>
                </a:rPr>
                <a:t>mencatat</a:t>
              </a:r>
              <a:r>
                <a:rPr lang="en-US" sz="2700" dirty="0">
                  <a:solidFill>
                    <a:srgbClr val="000000"/>
                  </a:solidFill>
                  <a:latin typeface="Karnchang"/>
                  <a:ea typeface="Karnchang"/>
                  <a:cs typeface="Karnchang"/>
                  <a:sym typeface="Karnchang"/>
                </a:rPr>
                <a:t> </a:t>
              </a:r>
              <a:r>
                <a:rPr lang="en-US" sz="2700" dirty="0" err="1">
                  <a:solidFill>
                    <a:srgbClr val="000000"/>
                  </a:solidFill>
                  <a:latin typeface="Karnchang"/>
                  <a:ea typeface="Karnchang"/>
                  <a:cs typeface="Karnchang"/>
                  <a:sym typeface="Karnchang"/>
                </a:rPr>
                <a:t>persetujuan</a:t>
              </a:r>
              <a:r>
                <a:rPr lang="en-US" sz="2700" dirty="0">
                  <a:solidFill>
                    <a:srgbClr val="000000"/>
                  </a:solidFill>
                  <a:latin typeface="Karnchang"/>
                  <a:ea typeface="Karnchang"/>
                  <a:cs typeface="Karnchang"/>
                  <a:sym typeface="Karnchang"/>
                </a:rPr>
                <a:t> </a:t>
              </a:r>
              <a:r>
                <a:rPr lang="en-US" sz="2700" dirty="0" err="1">
                  <a:solidFill>
                    <a:srgbClr val="000000"/>
                  </a:solidFill>
                  <a:latin typeface="Karnchang"/>
                  <a:ea typeface="Karnchang"/>
                  <a:cs typeface="Karnchang"/>
                  <a:sym typeface="Karnchang"/>
                </a:rPr>
                <a:t>atau</a:t>
              </a:r>
              <a:r>
                <a:rPr lang="en-US" sz="2700" dirty="0">
                  <a:solidFill>
                    <a:srgbClr val="000000"/>
                  </a:solidFill>
                  <a:latin typeface="Karnchang"/>
                  <a:ea typeface="Karnchang"/>
                  <a:cs typeface="Karnchang"/>
                  <a:sym typeface="Karnchang"/>
                </a:rPr>
                <a:t> </a:t>
              </a:r>
              <a:r>
                <a:rPr lang="en-US" sz="2700" dirty="0" err="1">
                  <a:solidFill>
                    <a:srgbClr val="000000"/>
                  </a:solidFill>
                  <a:latin typeface="Karnchang"/>
                  <a:ea typeface="Karnchang"/>
                  <a:cs typeface="Karnchang"/>
                  <a:sym typeface="Karnchang"/>
                </a:rPr>
                <a:t>penolakan</a:t>
              </a:r>
              <a:r>
                <a:rPr lang="en-US" sz="2700" dirty="0">
                  <a:solidFill>
                    <a:srgbClr val="000000"/>
                  </a:solidFill>
                  <a:latin typeface="Karnchang"/>
                  <a:ea typeface="Karnchang"/>
                  <a:cs typeface="Karnchang"/>
                  <a:sym typeface="Karnchang"/>
                </a:rPr>
                <a:t> </a:t>
              </a:r>
              <a:r>
                <a:rPr lang="en-US" sz="2700" dirty="0" err="1">
                  <a:solidFill>
                    <a:srgbClr val="000000"/>
                  </a:solidFill>
                  <a:latin typeface="Karnchang"/>
                  <a:ea typeface="Karnchang"/>
                  <a:cs typeface="Karnchang"/>
                  <a:sym typeface="Karnchang"/>
                </a:rPr>
                <a:t>pasien</a:t>
              </a:r>
              <a:r>
                <a:rPr lang="en-US" sz="2700" dirty="0">
                  <a:solidFill>
                    <a:srgbClr val="000000"/>
                  </a:solidFill>
                  <a:latin typeface="Karnchang"/>
                  <a:ea typeface="Karnchang"/>
                  <a:cs typeface="Karnchang"/>
                  <a:sym typeface="Karnchang"/>
                </a:rPr>
                <a:t> </a:t>
              </a:r>
              <a:r>
                <a:rPr lang="en-US" sz="2700" dirty="0" err="1">
                  <a:solidFill>
                    <a:srgbClr val="000000"/>
                  </a:solidFill>
                  <a:latin typeface="Karnchang"/>
                  <a:ea typeface="Karnchang"/>
                  <a:cs typeface="Karnchang"/>
                  <a:sym typeface="Karnchang"/>
                </a:rPr>
                <a:t>atau</a:t>
              </a:r>
              <a:r>
                <a:rPr lang="en-US" sz="2700" dirty="0">
                  <a:solidFill>
                    <a:srgbClr val="000000"/>
                  </a:solidFill>
                  <a:latin typeface="Karnchang"/>
                  <a:ea typeface="Karnchang"/>
                  <a:cs typeface="Karnchang"/>
                  <a:sym typeface="Karnchang"/>
                </a:rPr>
                <a:t> </a:t>
              </a:r>
              <a:r>
                <a:rPr lang="en-US" sz="2700" dirty="0" err="1">
                  <a:solidFill>
                    <a:srgbClr val="000000"/>
                  </a:solidFill>
                  <a:latin typeface="Karnchang"/>
                  <a:ea typeface="Karnchang"/>
                  <a:cs typeface="Karnchang"/>
                  <a:sym typeface="Karnchang"/>
                </a:rPr>
                <a:t>keluarganya</a:t>
              </a:r>
              <a:r>
                <a:rPr lang="en-US" sz="2700" dirty="0">
                  <a:solidFill>
                    <a:srgbClr val="000000"/>
                  </a:solidFill>
                  <a:latin typeface="Karnchang"/>
                  <a:ea typeface="Karnchang"/>
                  <a:cs typeface="Karnchang"/>
                  <a:sym typeface="Karnchang"/>
                </a:rPr>
                <a:t> </a:t>
              </a:r>
              <a:r>
                <a:rPr lang="en-US" sz="2700" dirty="0" err="1">
                  <a:solidFill>
                    <a:srgbClr val="000000"/>
                  </a:solidFill>
                  <a:latin typeface="Karnchang"/>
                  <a:ea typeface="Karnchang"/>
                  <a:cs typeface="Karnchang"/>
                  <a:sym typeface="Karnchang"/>
                </a:rPr>
                <a:t>terhadap</a:t>
              </a:r>
              <a:r>
                <a:rPr lang="en-US" sz="2700" dirty="0">
                  <a:solidFill>
                    <a:srgbClr val="000000"/>
                  </a:solidFill>
                  <a:latin typeface="Karnchang"/>
                  <a:ea typeface="Karnchang"/>
                  <a:cs typeface="Karnchang"/>
                  <a:sym typeface="Karnchang"/>
                </a:rPr>
                <a:t> </a:t>
              </a:r>
              <a:r>
                <a:rPr lang="en-US" sz="2700" dirty="0" err="1">
                  <a:solidFill>
                    <a:srgbClr val="000000"/>
                  </a:solidFill>
                  <a:latin typeface="Karnchang"/>
                  <a:ea typeface="Karnchang"/>
                  <a:cs typeface="Karnchang"/>
                  <a:sym typeface="Karnchang"/>
                </a:rPr>
                <a:t>tindakan</a:t>
              </a:r>
              <a:r>
                <a:rPr lang="en-US" sz="2700" dirty="0">
                  <a:solidFill>
                    <a:srgbClr val="000000"/>
                  </a:solidFill>
                  <a:latin typeface="Karnchang"/>
                  <a:ea typeface="Karnchang"/>
                  <a:cs typeface="Karnchang"/>
                  <a:sym typeface="Karnchang"/>
                </a:rPr>
                <a:t> </a:t>
              </a:r>
              <a:r>
                <a:rPr lang="en-US" sz="2700" dirty="0" err="1">
                  <a:solidFill>
                    <a:srgbClr val="000000"/>
                  </a:solidFill>
                  <a:latin typeface="Karnchang"/>
                  <a:ea typeface="Karnchang"/>
                  <a:cs typeface="Karnchang"/>
                  <a:sym typeface="Karnchang"/>
                </a:rPr>
                <a:t>medis</a:t>
              </a:r>
              <a:r>
                <a:rPr lang="en-US" sz="2700" dirty="0">
                  <a:solidFill>
                    <a:srgbClr val="000000"/>
                  </a:solidFill>
                  <a:latin typeface="Karnchang"/>
                  <a:ea typeface="Karnchang"/>
                  <a:cs typeface="Karnchang"/>
                  <a:sym typeface="Karnchang"/>
                </a:rPr>
                <a:t> yang </a:t>
              </a:r>
              <a:r>
                <a:rPr lang="en-US" sz="2700" dirty="0" err="1">
                  <a:solidFill>
                    <a:srgbClr val="000000"/>
                  </a:solidFill>
                  <a:latin typeface="Karnchang"/>
                  <a:ea typeface="Karnchang"/>
                  <a:cs typeface="Karnchang"/>
                  <a:sym typeface="Karnchang"/>
                </a:rPr>
                <a:t>akan</a:t>
              </a:r>
              <a:r>
                <a:rPr lang="en-US" sz="2700" dirty="0">
                  <a:solidFill>
                    <a:srgbClr val="000000"/>
                  </a:solidFill>
                  <a:latin typeface="Karnchang"/>
                  <a:ea typeface="Karnchang"/>
                  <a:cs typeface="Karnchang"/>
                  <a:sym typeface="Karnchang"/>
                </a:rPr>
                <a:t> </a:t>
              </a:r>
              <a:r>
                <a:rPr lang="en-US" sz="2700" dirty="0" err="1">
                  <a:solidFill>
                    <a:srgbClr val="000000"/>
                  </a:solidFill>
                  <a:latin typeface="Karnchang"/>
                  <a:ea typeface="Karnchang"/>
                  <a:cs typeface="Karnchang"/>
                  <a:sym typeface="Karnchang"/>
                </a:rPr>
                <a:t>dilakukan</a:t>
              </a:r>
              <a:endParaRPr lang="en-US" sz="2700" dirty="0">
                <a:solidFill>
                  <a:srgbClr val="000000"/>
                </a:solidFill>
                <a:latin typeface="Karnchang"/>
                <a:ea typeface="Karnchang"/>
                <a:cs typeface="Karnchang"/>
                <a:sym typeface="Karnchang"/>
              </a:endParaRPr>
            </a:p>
          </p:txBody>
        </p:sp>
        <p:sp>
          <p:nvSpPr>
            <p:cNvPr id="53" name="TextBox 32">
              <a:extLst>
                <a:ext uri="{FF2B5EF4-FFF2-40B4-BE49-F238E27FC236}">
                  <a16:creationId xmlns:a16="http://schemas.microsoft.com/office/drawing/2014/main" id="{852BFD03-1D9B-365E-4680-99EE3241473A}"/>
                </a:ext>
              </a:extLst>
            </p:cNvPr>
            <p:cNvSpPr txBox="1"/>
            <p:nvPr/>
          </p:nvSpPr>
          <p:spPr>
            <a:xfrm>
              <a:off x="0" y="914398"/>
              <a:ext cx="10794669" cy="698298"/>
            </a:xfrm>
            <a:prstGeom prst="rect">
              <a:avLst/>
            </a:prstGeom>
          </p:spPr>
          <p:txBody>
            <a:bodyPr wrap="square" lIns="0" tIns="0" rIns="0" bIns="0" rtlCol="0" anchor="t">
              <a:spAutoFit/>
            </a:bodyPr>
            <a:lstStyle/>
            <a:p>
              <a:pPr algn="l">
                <a:lnSpc>
                  <a:spcPts val="3680"/>
                </a:lnSpc>
              </a:pPr>
              <a:r>
                <a:rPr lang="en-US" sz="4000" b="1" dirty="0" err="1">
                  <a:solidFill>
                    <a:srgbClr val="243342"/>
                  </a:solidFill>
                  <a:latin typeface="Karnchang Bold"/>
                  <a:ea typeface="Karnchang Bold"/>
                  <a:cs typeface="Karnchang Bold"/>
                  <a:sym typeface="Karnchang Bold"/>
                </a:rPr>
                <a:t>Penolakan</a:t>
              </a:r>
              <a:r>
                <a:rPr lang="en-US" sz="4000" b="1" dirty="0">
                  <a:solidFill>
                    <a:srgbClr val="243342"/>
                  </a:solidFill>
                  <a:latin typeface="Karnchang Bold"/>
                  <a:ea typeface="Karnchang Bold"/>
                  <a:cs typeface="Karnchang Bold"/>
                  <a:sym typeface="Karnchang Bold"/>
                </a:rPr>
                <a:t> </a:t>
              </a:r>
              <a:r>
                <a:rPr lang="en-US" sz="4000" b="1" dirty="0" err="1">
                  <a:solidFill>
                    <a:srgbClr val="243342"/>
                  </a:solidFill>
                  <a:latin typeface="Karnchang Bold"/>
                  <a:ea typeface="Karnchang Bold"/>
                  <a:cs typeface="Karnchang Bold"/>
                  <a:sym typeface="Karnchang Bold"/>
                </a:rPr>
                <a:t>Persetujuan</a:t>
              </a:r>
              <a:r>
                <a:rPr lang="en-US" sz="4000" b="1" dirty="0">
                  <a:solidFill>
                    <a:srgbClr val="243342"/>
                  </a:solidFill>
                  <a:latin typeface="Karnchang Bold"/>
                  <a:ea typeface="Karnchang Bold"/>
                  <a:cs typeface="Karnchang Bold"/>
                  <a:sym typeface="Karnchang Bold"/>
                </a:rPr>
                <a:t> Tindakan</a:t>
              </a:r>
            </a:p>
          </p:txBody>
        </p:sp>
      </p:grpSp>
      <p:pic>
        <p:nvPicPr>
          <p:cNvPr id="36" name="Picture 35">
            <a:extLst>
              <a:ext uri="{FF2B5EF4-FFF2-40B4-BE49-F238E27FC236}">
                <a16:creationId xmlns:a16="http://schemas.microsoft.com/office/drawing/2014/main" id="{17DAD068-FC84-2E5D-C67C-3069BA3E98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7845" y="1819688"/>
            <a:ext cx="7683732" cy="3409656"/>
          </a:xfrm>
          <a:prstGeom prst="rect">
            <a:avLst/>
          </a:prstGeom>
        </p:spPr>
      </p:pic>
      <p:pic>
        <p:nvPicPr>
          <p:cNvPr id="38" name="Picture 37">
            <a:extLst>
              <a:ext uri="{FF2B5EF4-FFF2-40B4-BE49-F238E27FC236}">
                <a16:creationId xmlns:a16="http://schemas.microsoft.com/office/drawing/2014/main" id="{37D7E30C-F2B0-45D1-B2D7-4C4546BA22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7845" y="5347635"/>
            <a:ext cx="7704182" cy="3460863"/>
          </a:xfrm>
          <a:prstGeom prst="rect">
            <a:avLst/>
          </a:prstGeom>
        </p:spPr>
      </p:pic>
    </p:spTree>
    <p:extLst>
      <p:ext uri="{BB962C8B-B14F-4D97-AF65-F5344CB8AC3E}">
        <p14:creationId xmlns:p14="http://schemas.microsoft.com/office/powerpoint/2010/main" val="746698088"/>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E6EAEF"/>
        </a:solidFill>
        <a:effectLst/>
      </p:bgPr>
    </p:bg>
    <p:spTree>
      <p:nvGrpSpPr>
        <p:cNvPr id="1" name=""/>
        <p:cNvGrpSpPr/>
        <p:nvPr/>
      </p:nvGrpSpPr>
      <p:grpSpPr>
        <a:xfrm>
          <a:off x="0" y="0"/>
          <a:ext cx="0" cy="0"/>
          <a:chOff x="0" y="0"/>
          <a:chExt cx="0" cy="0"/>
        </a:xfrm>
      </p:grpSpPr>
      <p:grpSp>
        <p:nvGrpSpPr>
          <p:cNvPr id="2" name="Group 2"/>
          <p:cNvGrpSpPr/>
          <p:nvPr/>
        </p:nvGrpSpPr>
        <p:grpSpPr>
          <a:xfrm>
            <a:off x="787067" y="592941"/>
            <a:ext cx="16713866" cy="9101117"/>
            <a:chOff x="0" y="0"/>
            <a:chExt cx="4402006" cy="2397002"/>
          </a:xfrm>
        </p:grpSpPr>
        <p:sp>
          <p:nvSpPr>
            <p:cNvPr id="3" name="Freeform 3"/>
            <p:cNvSpPr/>
            <p:nvPr/>
          </p:nvSpPr>
          <p:spPr>
            <a:xfrm>
              <a:off x="0" y="0"/>
              <a:ext cx="4402006" cy="2397002"/>
            </a:xfrm>
            <a:custGeom>
              <a:avLst/>
              <a:gdLst/>
              <a:ahLst/>
              <a:cxnLst/>
              <a:rect l="l" t="t" r="r" b="b"/>
              <a:pathLst>
                <a:path w="4402006" h="2397002">
                  <a:moveTo>
                    <a:pt x="23623" y="0"/>
                  </a:moveTo>
                  <a:lnTo>
                    <a:pt x="4378382" y="0"/>
                  </a:lnTo>
                  <a:cubicBezTo>
                    <a:pt x="4391429" y="0"/>
                    <a:pt x="4402006" y="10577"/>
                    <a:pt x="4402006" y="23623"/>
                  </a:cubicBezTo>
                  <a:lnTo>
                    <a:pt x="4402006" y="2373379"/>
                  </a:lnTo>
                  <a:cubicBezTo>
                    <a:pt x="4402006" y="2379644"/>
                    <a:pt x="4399517" y="2385653"/>
                    <a:pt x="4395087" y="2390083"/>
                  </a:cubicBezTo>
                  <a:cubicBezTo>
                    <a:pt x="4390656" y="2394513"/>
                    <a:pt x="4384647" y="2397002"/>
                    <a:pt x="4378382" y="2397002"/>
                  </a:cubicBezTo>
                  <a:lnTo>
                    <a:pt x="23623" y="2397002"/>
                  </a:lnTo>
                  <a:cubicBezTo>
                    <a:pt x="17358" y="2397002"/>
                    <a:pt x="11349" y="2394513"/>
                    <a:pt x="6919" y="2390083"/>
                  </a:cubicBezTo>
                  <a:cubicBezTo>
                    <a:pt x="2489" y="2385653"/>
                    <a:pt x="0" y="2379644"/>
                    <a:pt x="0" y="2373379"/>
                  </a:cubicBezTo>
                  <a:lnTo>
                    <a:pt x="0" y="23623"/>
                  </a:lnTo>
                  <a:cubicBezTo>
                    <a:pt x="0" y="17358"/>
                    <a:pt x="2489" y="11349"/>
                    <a:pt x="6919" y="6919"/>
                  </a:cubicBezTo>
                  <a:cubicBezTo>
                    <a:pt x="11349" y="2489"/>
                    <a:pt x="17358" y="0"/>
                    <a:pt x="23623" y="0"/>
                  </a:cubicBezTo>
                  <a:close/>
                </a:path>
              </a:pathLst>
            </a:custGeom>
            <a:solidFill>
              <a:srgbClr val="E6EAEF"/>
            </a:solidFill>
            <a:ln w="19050" cap="rnd">
              <a:solidFill>
                <a:srgbClr val="243342"/>
              </a:solidFill>
              <a:prstDash val="solid"/>
              <a:round/>
            </a:ln>
          </p:spPr>
          <p:txBody>
            <a:bodyPr/>
            <a:lstStyle/>
            <a:p>
              <a:endParaRPr lang="en-ID" dirty="0"/>
            </a:p>
          </p:txBody>
        </p:sp>
        <p:sp>
          <p:nvSpPr>
            <p:cNvPr id="4" name="TextBox 4"/>
            <p:cNvSpPr txBox="1"/>
            <p:nvPr/>
          </p:nvSpPr>
          <p:spPr>
            <a:xfrm>
              <a:off x="0" y="-38100"/>
              <a:ext cx="4402006" cy="2435102"/>
            </a:xfrm>
            <a:prstGeom prst="rect">
              <a:avLst/>
            </a:prstGeom>
          </p:spPr>
          <p:txBody>
            <a:bodyPr lIns="50800" tIns="50800" rIns="50800" bIns="50800" rtlCol="0" anchor="ctr"/>
            <a:lstStyle/>
            <a:p>
              <a:pPr algn="ctr">
                <a:lnSpc>
                  <a:spcPts val="3362"/>
                </a:lnSpc>
              </a:pPr>
              <a:endParaRPr/>
            </a:p>
          </p:txBody>
        </p:sp>
      </p:grpSp>
      <p:grpSp>
        <p:nvGrpSpPr>
          <p:cNvPr id="5" name="Group 5"/>
          <p:cNvGrpSpPr/>
          <p:nvPr/>
        </p:nvGrpSpPr>
        <p:grpSpPr>
          <a:xfrm rot="-7538080">
            <a:off x="-7029811" y="-5584933"/>
            <a:ext cx="9808447" cy="9331824"/>
            <a:chOff x="0" y="0"/>
            <a:chExt cx="13077930" cy="12442432"/>
          </a:xfrm>
        </p:grpSpPr>
        <p:grpSp>
          <p:nvGrpSpPr>
            <p:cNvPr id="6" name="Group 6"/>
            <p:cNvGrpSpPr/>
            <p:nvPr/>
          </p:nvGrpSpPr>
          <p:grpSpPr>
            <a:xfrm rot="2252144">
              <a:off x="1498251" y="1484738"/>
              <a:ext cx="7399579" cy="7432687"/>
              <a:chOff x="0" y="0"/>
              <a:chExt cx="2816645" cy="2829248"/>
            </a:xfrm>
          </p:grpSpPr>
          <p:sp>
            <p:nvSpPr>
              <p:cNvPr id="7" name="Freeform 7"/>
              <p:cNvSpPr/>
              <p:nvPr/>
            </p:nvSpPr>
            <p:spPr>
              <a:xfrm>
                <a:off x="0" y="0"/>
                <a:ext cx="2816645" cy="2829248"/>
              </a:xfrm>
              <a:custGeom>
                <a:avLst/>
                <a:gdLst/>
                <a:ahLst/>
                <a:cxnLst/>
                <a:rect l="l" t="t" r="r" b="b"/>
                <a:pathLst>
                  <a:path w="2816645" h="2829248">
                    <a:moveTo>
                      <a:pt x="0" y="0"/>
                    </a:moveTo>
                    <a:lnTo>
                      <a:pt x="2816645" y="0"/>
                    </a:lnTo>
                    <a:lnTo>
                      <a:pt x="2816645" y="2829248"/>
                    </a:lnTo>
                    <a:lnTo>
                      <a:pt x="0" y="2829248"/>
                    </a:lnTo>
                    <a:close/>
                  </a:path>
                </a:pathLst>
              </a:custGeom>
              <a:solidFill>
                <a:srgbClr val="243342"/>
              </a:solidFill>
            </p:spPr>
          </p:sp>
          <p:sp>
            <p:nvSpPr>
              <p:cNvPr id="8" name="TextBox 8"/>
              <p:cNvSpPr txBox="1"/>
              <p:nvPr/>
            </p:nvSpPr>
            <p:spPr>
              <a:xfrm>
                <a:off x="0" y="-123825"/>
                <a:ext cx="2816645" cy="2953073"/>
              </a:xfrm>
              <a:prstGeom prst="rect">
                <a:avLst/>
              </a:prstGeom>
            </p:spPr>
            <p:txBody>
              <a:bodyPr lIns="50800" tIns="50800" rIns="50800" bIns="50800" rtlCol="0" anchor="ctr"/>
              <a:lstStyle/>
              <a:p>
                <a:pPr algn="ctr">
                  <a:lnSpc>
                    <a:spcPts val="2659"/>
                  </a:lnSpc>
                  <a:spcBef>
                    <a:spcPct val="0"/>
                  </a:spcBef>
                </a:pPr>
                <a:endParaRPr/>
              </a:p>
            </p:txBody>
          </p:sp>
        </p:grpSp>
        <p:grpSp>
          <p:nvGrpSpPr>
            <p:cNvPr id="9" name="Group 9"/>
            <p:cNvGrpSpPr/>
            <p:nvPr/>
          </p:nvGrpSpPr>
          <p:grpSpPr>
            <a:xfrm rot="2252144">
              <a:off x="2397493" y="3224228"/>
              <a:ext cx="7399579" cy="7432687"/>
              <a:chOff x="0" y="0"/>
              <a:chExt cx="2816645" cy="2829248"/>
            </a:xfrm>
          </p:grpSpPr>
          <p:sp>
            <p:nvSpPr>
              <p:cNvPr id="10" name="Freeform 10"/>
              <p:cNvSpPr/>
              <p:nvPr/>
            </p:nvSpPr>
            <p:spPr>
              <a:xfrm>
                <a:off x="0" y="0"/>
                <a:ext cx="2816645" cy="2829248"/>
              </a:xfrm>
              <a:custGeom>
                <a:avLst/>
                <a:gdLst/>
                <a:ahLst/>
                <a:cxnLst/>
                <a:rect l="l" t="t" r="r" b="b"/>
                <a:pathLst>
                  <a:path w="2816645" h="2829248">
                    <a:moveTo>
                      <a:pt x="0" y="0"/>
                    </a:moveTo>
                    <a:lnTo>
                      <a:pt x="2816645" y="0"/>
                    </a:lnTo>
                    <a:lnTo>
                      <a:pt x="2816645" y="2829248"/>
                    </a:lnTo>
                    <a:lnTo>
                      <a:pt x="0" y="2829248"/>
                    </a:lnTo>
                    <a:close/>
                  </a:path>
                </a:pathLst>
              </a:custGeom>
              <a:solidFill>
                <a:srgbClr val="535659"/>
              </a:solidFill>
            </p:spPr>
          </p:sp>
          <p:sp>
            <p:nvSpPr>
              <p:cNvPr id="11" name="TextBox 11"/>
              <p:cNvSpPr txBox="1"/>
              <p:nvPr/>
            </p:nvSpPr>
            <p:spPr>
              <a:xfrm>
                <a:off x="0" y="-123825"/>
                <a:ext cx="2816645" cy="2953073"/>
              </a:xfrm>
              <a:prstGeom prst="rect">
                <a:avLst/>
              </a:prstGeom>
            </p:spPr>
            <p:txBody>
              <a:bodyPr lIns="50800" tIns="50800" rIns="50800" bIns="50800" rtlCol="0" anchor="ctr"/>
              <a:lstStyle/>
              <a:p>
                <a:pPr algn="ctr">
                  <a:lnSpc>
                    <a:spcPts val="2659"/>
                  </a:lnSpc>
                  <a:spcBef>
                    <a:spcPct val="0"/>
                  </a:spcBef>
                </a:pPr>
                <a:endParaRPr/>
              </a:p>
            </p:txBody>
          </p:sp>
        </p:grpSp>
        <p:grpSp>
          <p:nvGrpSpPr>
            <p:cNvPr id="12" name="Group 12"/>
            <p:cNvGrpSpPr/>
            <p:nvPr/>
          </p:nvGrpSpPr>
          <p:grpSpPr>
            <a:xfrm rot="2252144">
              <a:off x="4180100" y="3525007"/>
              <a:ext cx="7399579" cy="7432687"/>
              <a:chOff x="0" y="0"/>
              <a:chExt cx="2816645" cy="2829248"/>
            </a:xfrm>
          </p:grpSpPr>
          <p:sp>
            <p:nvSpPr>
              <p:cNvPr id="13" name="Freeform 13"/>
              <p:cNvSpPr/>
              <p:nvPr/>
            </p:nvSpPr>
            <p:spPr>
              <a:xfrm>
                <a:off x="0" y="0"/>
                <a:ext cx="2816645" cy="2829248"/>
              </a:xfrm>
              <a:custGeom>
                <a:avLst/>
                <a:gdLst/>
                <a:ahLst/>
                <a:cxnLst/>
                <a:rect l="l" t="t" r="r" b="b"/>
                <a:pathLst>
                  <a:path w="2816645" h="2829248">
                    <a:moveTo>
                      <a:pt x="0" y="0"/>
                    </a:moveTo>
                    <a:lnTo>
                      <a:pt x="2816645" y="0"/>
                    </a:lnTo>
                    <a:lnTo>
                      <a:pt x="2816645" y="2829248"/>
                    </a:lnTo>
                    <a:lnTo>
                      <a:pt x="0" y="2829248"/>
                    </a:lnTo>
                    <a:close/>
                  </a:path>
                </a:pathLst>
              </a:custGeom>
              <a:solidFill>
                <a:srgbClr val="858789"/>
              </a:solidFill>
            </p:spPr>
          </p:sp>
          <p:sp>
            <p:nvSpPr>
              <p:cNvPr id="14" name="TextBox 14"/>
              <p:cNvSpPr txBox="1"/>
              <p:nvPr/>
            </p:nvSpPr>
            <p:spPr>
              <a:xfrm>
                <a:off x="0" y="-123825"/>
                <a:ext cx="2816645" cy="2953073"/>
              </a:xfrm>
              <a:prstGeom prst="rect">
                <a:avLst/>
              </a:prstGeom>
            </p:spPr>
            <p:txBody>
              <a:bodyPr lIns="50800" tIns="50800" rIns="50800" bIns="50800" rtlCol="0" anchor="ctr"/>
              <a:lstStyle/>
              <a:p>
                <a:pPr algn="ctr">
                  <a:lnSpc>
                    <a:spcPts val="2659"/>
                  </a:lnSpc>
                  <a:spcBef>
                    <a:spcPct val="0"/>
                  </a:spcBef>
                </a:pPr>
                <a:endParaRPr/>
              </a:p>
            </p:txBody>
          </p:sp>
        </p:grpSp>
      </p:grpSp>
      <p:grpSp>
        <p:nvGrpSpPr>
          <p:cNvPr id="15" name="Group 15"/>
          <p:cNvGrpSpPr/>
          <p:nvPr/>
        </p:nvGrpSpPr>
        <p:grpSpPr>
          <a:xfrm rot="2124477">
            <a:off x="15979122" y="5429903"/>
            <a:ext cx="9808447" cy="9331824"/>
            <a:chOff x="0" y="0"/>
            <a:chExt cx="13077930" cy="12442432"/>
          </a:xfrm>
        </p:grpSpPr>
        <p:grpSp>
          <p:nvGrpSpPr>
            <p:cNvPr id="16" name="Group 16"/>
            <p:cNvGrpSpPr/>
            <p:nvPr/>
          </p:nvGrpSpPr>
          <p:grpSpPr>
            <a:xfrm rot="2252144">
              <a:off x="1498251" y="1484738"/>
              <a:ext cx="7399579" cy="7432687"/>
              <a:chOff x="0" y="0"/>
              <a:chExt cx="2816645" cy="2829248"/>
            </a:xfrm>
          </p:grpSpPr>
          <p:sp>
            <p:nvSpPr>
              <p:cNvPr id="17" name="Freeform 17"/>
              <p:cNvSpPr/>
              <p:nvPr/>
            </p:nvSpPr>
            <p:spPr>
              <a:xfrm>
                <a:off x="0" y="0"/>
                <a:ext cx="2816645" cy="2829248"/>
              </a:xfrm>
              <a:custGeom>
                <a:avLst/>
                <a:gdLst/>
                <a:ahLst/>
                <a:cxnLst/>
                <a:rect l="l" t="t" r="r" b="b"/>
                <a:pathLst>
                  <a:path w="2816645" h="2829248">
                    <a:moveTo>
                      <a:pt x="0" y="0"/>
                    </a:moveTo>
                    <a:lnTo>
                      <a:pt x="2816645" y="0"/>
                    </a:lnTo>
                    <a:lnTo>
                      <a:pt x="2816645" y="2829248"/>
                    </a:lnTo>
                    <a:lnTo>
                      <a:pt x="0" y="2829248"/>
                    </a:lnTo>
                    <a:close/>
                  </a:path>
                </a:pathLst>
              </a:custGeom>
              <a:solidFill>
                <a:srgbClr val="243342"/>
              </a:solidFill>
            </p:spPr>
          </p:sp>
          <p:sp>
            <p:nvSpPr>
              <p:cNvPr id="18" name="TextBox 18"/>
              <p:cNvSpPr txBox="1"/>
              <p:nvPr/>
            </p:nvSpPr>
            <p:spPr>
              <a:xfrm>
                <a:off x="0" y="-123825"/>
                <a:ext cx="2816645" cy="2953073"/>
              </a:xfrm>
              <a:prstGeom prst="rect">
                <a:avLst/>
              </a:prstGeom>
            </p:spPr>
            <p:txBody>
              <a:bodyPr lIns="50800" tIns="50800" rIns="50800" bIns="50800" rtlCol="0" anchor="ctr"/>
              <a:lstStyle/>
              <a:p>
                <a:pPr algn="ctr">
                  <a:lnSpc>
                    <a:spcPts val="2659"/>
                  </a:lnSpc>
                  <a:spcBef>
                    <a:spcPct val="0"/>
                  </a:spcBef>
                </a:pPr>
                <a:endParaRPr/>
              </a:p>
            </p:txBody>
          </p:sp>
        </p:grpSp>
        <p:grpSp>
          <p:nvGrpSpPr>
            <p:cNvPr id="19" name="Group 19"/>
            <p:cNvGrpSpPr/>
            <p:nvPr/>
          </p:nvGrpSpPr>
          <p:grpSpPr>
            <a:xfrm rot="2252144">
              <a:off x="2397493" y="3224228"/>
              <a:ext cx="7399579" cy="7432687"/>
              <a:chOff x="0" y="0"/>
              <a:chExt cx="2816645" cy="2829248"/>
            </a:xfrm>
          </p:grpSpPr>
          <p:sp>
            <p:nvSpPr>
              <p:cNvPr id="20" name="Freeform 20"/>
              <p:cNvSpPr/>
              <p:nvPr/>
            </p:nvSpPr>
            <p:spPr>
              <a:xfrm>
                <a:off x="0" y="0"/>
                <a:ext cx="2816645" cy="2829248"/>
              </a:xfrm>
              <a:custGeom>
                <a:avLst/>
                <a:gdLst/>
                <a:ahLst/>
                <a:cxnLst/>
                <a:rect l="l" t="t" r="r" b="b"/>
                <a:pathLst>
                  <a:path w="2816645" h="2829248">
                    <a:moveTo>
                      <a:pt x="0" y="0"/>
                    </a:moveTo>
                    <a:lnTo>
                      <a:pt x="2816645" y="0"/>
                    </a:lnTo>
                    <a:lnTo>
                      <a:pt x="2816645" y="2829248"/>
                    </a:lnTo>
                    <a:lnTo>
                      <a:pt x="0" y="2829248"/>
                    </a:lnTo>
                    <a:close/>
                  </a:path>
                </a:pathLst>
              </a:custGeom>
              <a:solidFill>
                <a:srgbClr val="535659"/>
              </a:solidFill>
            </p:spPr>
          </p:sp>
          <p:sp>
            <p:nvSpPr>
              <p:cNvPr id="21" name="TextBox 21"/>
              <p:cNvSpPr txBox="1"/>
              <p:nvPr/>
            </p:nvSpPr>
            <p:spPr>
              <a:xfrm>
                <a:off x="0" y="-123825"/>
                <a:ext cx="2816645" cy="2953073"/>
              </a:xfrm>
              <a:prstGeom prst="rect">
                <a:avLst/>
              </a:prstGeom>
            </p:spPr>
            <p:txBody>
              <a:bodyPr lIns="50800" tIns="50800" rIns="50800" bIns="50800" rtlCol="0" anchor="ctr"/>
              <a:lstStyle/>
              <a:p>
                <a:pPr algn="ctr">
                  <a:lnSpc>
                    <a:spcPts val="2659"/>
                  </a:lnSpc>
                  <a:spcBef>
                    <a:spcPct val="0"/>
                  </a:spcBef>
                </a:pPr>
                <a:endParaRPr/>
              </a:p>
            </p:txBody>
          </p:sp>
        </p:grpSp>
        <p:grpSp>
          <p:nvGrpSpPr>
            <p:cNvPr id="22" name="Group 22"/>
            <p:cNvGrpSpPr/>
            <p:nvPr/>
          </p:nvGrpSpPr>
          <p:grpSpPr>
            <a:xfrm rot="2252144">
              <a:off x="4180100" y="3525007"/>
              <a:ext cx="7399579" cy="7432687"/>
              <a:chOff x="0" y="0"/>
              <a:chExt cx="2816645" cy="2829248"/>
            </a:xfrm>
          </p:grpSpPr>
          <p:sp>
            <p:nvSpPr>
              <p:cNvPr id="23" name="Freeform 23"/>
              <p:cNvSpPr/>
              <p:nvPr/>
            </p:nvSpPr>
            <p:spPr>
              <a:xfrm>
                <a:off x="0" y="0"/>
                <a:ext cx="2816645" cy="2829248"/>
              </a:xfrm>
              <a:custGeom>
                <a:avLst/>
                <a:gdLst/>
                <a:ahLst/>
                <a:cxnLst/>
                <a:rect l="l" t="t" r="r" b="b"/>
                <a:pathLst>
                  <a:path w="2816645" h="2829248">
                    <a:moveTo>
                      <a:pt x="0" y="0"/>
                    </a:moveTo>
                    <a:lnTo>
                      <a:pt x="2816645" y="0"/>
                    </a:lnTo>
                    <a:lnTo>
                      <a:pt x="2816645" y="2829248"/>
                    </a:lnTo>
                    <a:lnTo>
                      <a:pt x="0" y="2829248"/>
                    </a:lnTo>
                    <a:close/>
                  </a:path>
                </a:pathLst>
              </a:custGeom>
              <a:solidFill>
                <a:srgbClr val="858789"/>
              </a:solidFill>
            </p:spPr>
          </p:sp>
          <p:sp>
            <p:nvSpPr>
              <p:cNvPr id="24" name="TextBox 24"/>
              <p:cNvSpPr txBox="1"/>
              <p:nvPr/>
            </p:nvSpPr>
            <p:spPr>
              <a:xfrm>
                <a:off x="0" y="-123825"/>
                <a:ext cx="2816645" cy="2953073"/>
              </a:xfrm>
              <a:prstGeom prst="rect">
                <a:avLst/>
              </a:prstGeom>
            </p:spPr>
            <p:txBody>
              <a:bodyPr lIns="50800" tIns="50800" rIns="50800" bIns="50800" rtlCol="0" anchor="ctr"/>
              <a:lstStyle/>
              <a:p>
                <a:pPr algn="ctr">
                  <a:lnSpc>
                    <a:spcPts val="2659"/>
                  </a:lnSpc>
                  <a:spcBef>
                    <a:spcPct val="0"/>
                  </a:spcBef>
                </a:pPr>
                <a:endParaRPr/>
              </a:p>
            </p:txBody>
          </p:sp>
        </p:grpSp>
      </p:grpSp>
      <p:grpSp>
        <p:nvGrpSpPr>
          <p:cNvPr id="28" name="Group 28"/>
          <p:cNvGrpSpPr/>
          <p:nvPr/>
        </p:nvGrpSpPr>
        <p:grpSpPr>
          <a:xfrm>
            <a:off x="15665503" y="317552"/>
            <a:ext cx="2042119" cy="650325"/>
            <a:chOff x="0" y="0"/>
            <a:chExt cx="537842" cy="171279"/>
          </a:xfrm>
        </p:grpSpPr>
        <p:sp>
          <p:nvSpPr>
            <p:cNvPr id="29" name="Freeform 29"/>
            <p:cNvSpPr/>
            <p:nvPr/>
          </p:nvSpPr>
          <p:spPr>
            <a:xfrm>
              <a:off x="0" y="0"/>
              <a:ext cx="537842" cy="171279"/>
            </a:xfrm>
            <a:custGeom>
              <a:avLst/>
              <a:gdLst/>
              <a:ahLst/>
              <a:cxnLst/>
              <a:rect l="l" t="t" r="r" b="b"/>
              <a:pathLst>
                <a:path w="537842" h="171279">
                  <a:moveTo>
                    <a:pt x="53076" y="0"/>
                  </a:moveTo>
                  <a:lnTo>
                    <a:pt x="484766" y="0"/>
                  </a:lnTo>
                  <a:cubicBezTo>
                    <a:pt x="514079" y="0"/>
                    <a:pt x="537842" y="23763"/>
                    <a:pt x="537842" y="53076"/>
                  </a:cubicBezTo>
                  <a:lnTo>
                    <a:pt x="537842" y="118203"/>
                  </a:lnTo>
                  <a:cubicBezTo>
                    <a:pt x="537842" y="132280"/>
                    <a:pt x="532250" y="145780"/>
                    <a:pt x="522296" y="155734"/>
                  </a:cubicBezTo>
                  <a:cubicBezTo>
                    <a:pt x="512343" y="165687"/>
                    <a:pt x="498843" y="171279"/>
                    <a:pt x="484766" y="171279"/>
                  </a:cubicBezTo>
                  <a:lnTo>
                    <a:pt x="53076" y="171279"/>
                  </a:lnTo>
                  <a:cubicBezTo>
                    <a:pt x="38999" y="171279"/>
                    <a:pt x="25499" y="165687"/>
                    <a:pt x="15546" y="155734"/>
                  </a:cubicBezTo>
                  <a:cubicBezTo>
                    <a:pt x="5592" y="145780"/>
                    <a:pt x="0" y="132280"/>
                    <a:pt x="0" y="118203"/>
                  </a:cubicBezTo>
                  <a:lnTo>
                    <a:pt x="0" y="53076"/>
                  </a:lnTo>
                  <a:cubicBezTo>
                    <a:pt x="0" y="38999"/>
                    <a:pt x="5592" y="25499"/>
                    <a:pt x="15546" y="15546"/>
                  </a:cubicBezTo>
                  <a:cubicBezTo>
                    <a:pt x="25499" y="5592"/>
                    <a:pt x="38999" y="0"/>
                    <a:pt x="53076" y="0"/>
                  </a:cubicBezTo>
                  <a:close/>
                </a:path>
              </a:pathLst>
            </a:custGeom>
            <a:solidFill>
              <a:srgbClr val="535659"/>
            </a:solidFill>
            <a:ln w="19050" cap="sq">
              <a:solidFill>
                <a:srgbClr val="243342"/>
              </a:solidFill>
              <a:prstDash val="solid"/>
              <a:miter/>
            </a:ln>
          </p:spPr>
        </p:sp>
        <p:sp>
          <p:nvSpPr>
            <p:cNvPr id="30" name="TextBox 30"/>
            <p:cNvSpPr txBox="1"/>
            <p:nvPr/>
          </p:nvSpPr>
          <p:spPr>
            <a:xfrm>
              <a:off x="0" y="-38100"/>
              <a:ext cx="537842" cy="209379"/>
            </a:xfrm>
            <a:prstGeom prst="rect">
              <a:avLst/>
            </a:prstGeom>
          </p:spPr>
          <p:txBody>
            <a:bodyPr lIns="50800" tIns="50800" rIns="50800" bIns="50800" rtlCol="0" anchor="ctr"/>
            <a:lstStyle/>
            <a:p>
              <a:pPr algn="ctr">
                <a:lnSpc>
                  <a:spcPts val="3362"/>
                </a:lnSpc>
              </a:pPr>
              <a:endParaRPr/>
            </a:p>
          </p:txBody>
        </p:sp>
      </p:grpSp>
      <p:grpSp>
        <p:nvGrpSpPr>
          <p:cNvPr id="31" name="Group 31"/>
          <p:cNvGrpSpPr/>
          <p:nvPr/>
        </p:nvGrpSpPr>
        <p:grpSpPr>
          <a:xfrm>
            <a:off x="629723" y="9258300"/>
            <a:ext cx="6961669" cy="627749"/>
            <a:chOff x="0" y="0"/>
            <a:chExt cx="1833526" cy="165333"/>
          </a:xfrm>
        </p:grpSpPr>
        <p:sp>
          <p:nvSpPr>
            <p:cNvPr id="32" name="Freeform 32"/>
            <p:cNvSpPr/>
            <p:nvPr/>
          </p:nvSpPr>
          <p:spPr>
            <a:xfrm>
              <a:off x="0" y="0"/>
              <a:ext cx="1833526" cy="165333"/>
            </a:xfrm>
            <a:custGeom>
              <a:avLst/>
              <a:gdLst/>
              <a:ahLst/>
              <a:cxnLst/>
              <a:rect l="l" t="t" r="r" b="b"/>
              <a:pathLst>
                <a:path w="1833526" h="165333">
                  <a:moveTo>
                    <a:pt x="16681" y="0"/>
                  </a:moveTo>
                  <a:lnTo>
                    <a:pt x="1816845" y="0"/>
                  </a:lnTo>
                  <a:cubicBezTo>
                    <a:pt x="1821269" y="0"/>
                    <a:pt x="1825512" y="1757"/>
                    <a:pt x="1828640" y="4886"/>
                  </a:cubicBezTo>
                  <a:cubicBezTo>
                    <a:pt x="1831769" y="8014"/>
                    <a:pt x="1833526" y="12257"/>
                    <a:pt x="1833526" y="16681"/>
                  </a:cubicBezTo>
                  <a:lnTo>
                    <a:pt x="1833526" y="148652"/>
                  </a:lnTo>
                  <a:cubicBezTo>
                    <a:pt x="1833526" y="157865"/>
                    <a:pt x="1826058" y="165333"/>
                    <a:pt x="1816845" y="165333"/>
                  </a:cubicBezTo>
                  <a:lnTo>
                    <a:pt x="16681" y="165333"/>
                  </a:lnTo>
                  <a:cubicBezTo>
                    <a:pt x="7468" y="165333"/>
                    <a:pt x="0" y="157865"/>
                    <a:pt x="0" y="148652"/>
                  </a:cubicBezTo>
                  <a:lnTo>
                    <a:pt x="0" y="16681"/>
                  </a:lnTo>
                  <a:cubicBezTo>
                    <a:pt x="0" y="7468"/>
                    <a:pt x="7468" y="0"/>
                    <a:pt x="16681" y="0"/>
                  </a:cubicBezTo>
                  <a:close/>
                </a:path>
              </a:pathLst>
            </a:custGeom>
            <a:solidFill>
              <a:srgbClr val="535659"/>
            </a:solidFill>
            <a:ln w="19050" cap="sq">
              <a:solidFill>
                <a:srgbClr val="243342"/>
              </a:solidFill>
              <a:prstDash val="solid"/>
              <a:miter/>
            </a:ln>
          </p:spPr>
        </p:sp>
        <p:sp>
          <p:nvSpPr>
            <p:cNvPr id="33" name="TextBox 33"/>
            <p:cNvSpPr txBox="1"/>
            <p:nvPr/>
          </p:nvSpPr>
          <p:spPr>
            <a:xfrm>
              <a:off x="0" y="-38100"/>
              <a:ext cx="1833526" cy="203433"/>
            </a:xfrm>
            <a:prstGeom prst="rect">
              <a:avLst/>
            </a:prstGeom>
          </p:spPr>
          <p:txBody>
            <a:bodyPr lIns="50800" tIns="50800" rIns="50800" bIns="50800" rtlCol="0" anchor="ctr"/>
            <a:lstStyle/>
            <a:p>
              <a:pPr algn="ctr">
                <a:lnSpc>
                  <a:spcPts val="3362"/>
                </a:lnSpc>
              </a:pPr>
              <a:endParaRPr/>
            </a:p>
          </p:txBody>
        </p:sp>
      </p:grpSp>
      <p:sp>
        <p:nvSpPr>
          <p:cNvPr id="35" name="TextBox 35"/>
          <p:cNvSpPr txBox="1"/>
          <p:nvPr/>
        </p:nvSpPr>
        <p:spPr>
          <a:xfrm>
            <a:off x="-2161490" y="683773"/>
            <a:ext cx="12709858" cy="749436"/>
          </a:xfrm>
          <a:prstGeom prst="rect">
            <a:avLst/>
          </a:prstGeom>
        </p:spPr>
        <p:txBody>
          <a:bodyPr wrap="square" lIns="0" tIns="0" rIns="0" bIns="0" rtlCol="0" anchor="t">
            <a:spAutoFit/>
          </a:bodyPr>
          <a:lstStyle/>
          <a:p>
            <a:pPr algn="ctr">
              <a:lnSpc>
                <a:spcPts val="5980"/>
              </a:lnSpc>
            </a:pPr>
            <a:r>
              <a:rPr lang="en-US" sz="4800" b="1" dirty="0">
                <a:solidFill>
                  <a:srgbClr val="000000"/>
                </a:solidFill>
                <a:latin typeface="Karnchang Bold"/>
                <a:ea typeface="Karnchang Bold"/>
                <a:cs typeface="Karnchang Bold"/>
                <a:sym typeface="Karnchang Bold"/>
              </a:rPr>
              <a:t>Hasil &amp; </a:t>
            </a:r>
            <a:r>
              <a:rPr lang="en-US" sz="4800" b="1" dirty="0" err="1">
                <a:solidFill>
                  <a:srgbClr val="000000"/>
                </a:solidFill>
                <a:latin typeface="Karnchang Bold"/>
                <a:ea typeface="Karnchang Bold"/>
                <a:cs typeface="Karnchang Bold"/>
                <a:sym typeface="Karnchang Bold"/>
              </a:rPr>
              <a:t>Pembahasan</a:t>
            </a:r>
            <a:endParaRPr lang="en-US" sz="4800" b="1" dirty="0">
              <a:solidFill>
                <a:srgbClr val="000000"/>
              </a:solidFill>
              <a:latin typeface="Karnchang Bold"/>
              <a:ea typeface="Karnchang Bold"/>
              <a:cs typeface="Karnchang Bold"/>
              <a:sym typeface="Karnchang Bold"/>
            </a:endParaRPr>
          </a:p>
        </p:txBody>
      </p:sp>
      <p:sp>
        <p:nvSpPr>
          <p:cNvPr id="42" name="TextBox 42"/>
          <p:cNvSpPr txBox="1"/>
          <p:nvPr/>
        </p:nvSpPr>
        <p:spPr>
          <a:xfrm>
            <a:off x="787067" y="9276256"/>
            <a:ext cx="7046259" cy="458486"/>
          </a:xfrm>
          <a:prstGeom prst="rect">
            <a:avLst/>
          </a:prstGeom>
        </p:spPr>
        <p:txBody>
          <a:bodyPr lIns="0" tIns="0" rIns="0" bIns="0" rtlCol="0" anchor="t">
            <a:spAutoFit/>
          </a:bodyPr>
          <a:lstStyle/>
          <a:p>
            <a:pPr algn="l">
              <a:lnSpc>
                <a:spcPts val="2986"/>
              </a:lnSpc>
            </a:pPr>
            <a:r>
              <a:rPr lang="en-US" sz="2133">
                <a:solidFill>
                  <a:srgbClr val="E6EAEF"/>
                </a:solidFill>
                <a:latin typeface="Karnchang"/>
                <a:ea typeface="Karnchang"/>
                <a:cs typeface="Karnchang"/>
                <a:sym typeface="Karnchang"/>
              </a:rPr>
              <a:t>Universitas Islam Nusantara | Teknik Informatika | 2025</a:t>
            </a:r>
          </a:p>
        </p:txBody>
      </p:sp>
      <p:grpSp>
        <p:nvGrpSpPr>
          <p:cNvPr id="26" name="Group 26">
            <a:extLst>
              <a:ext uri="{FF2B5EF4-FFF2-40B4-BE49-F238E27FC236}">
                <a16:creationId xmlns:a16="http://schemas.microsoft.com/office/drawing/2014/main" id="{912CB149-9861-1FFC-DC17-1C7E78338D90}"/>
              </a:ext>
            </a:extLst>
          </p:cNvPr>
          <p:cNvGrpSpPr/>
          <p:nvPr/>
        </p:nvGrpSpPr>
        <p:grpSpPr>
          <a:xfrm>
            <a:off x="8726197" y="1517645"/>
            <a:ext cx="8096003" cy="3390562"/>
            <a:chOff x="0" y="41664"/>
            <a:chExt cx="10794670" cy="5862872"/>
          </a:xfrm>
        </p:grpSpPr>
        <p:grpSp>
          <p:nvGrpSpPr>
            <p:cNvPr id="34" name="Group 28">
              <a:extLst>
                <a:ext uri="{FF2B5EF4-FFF2-40B4-BE49-F238E27FC236}">
                  <a16:creationId xmlns:a16="http://schemas.microsoft.com/office/drawing/2014/main" id="{E8248473-1200-DF06-733F-952B9BDB0206}"/>
                </a:ext>
              </a:extLst>
            </p:cNvPr>
            <p:cNvGrpSpPr/>
            <p:nvPr/>
          </p:nvGrpSpPr>
          <p:grpSpPr>
            <a:xfrm>
              <a:off x="0" y="875469"/>
              <a:ext cx="10794670" cy="5029067"/>
              <a:chOff x="0" y="-38100"/>
              <a:chExt cx="2132281" cy="993396"/>
            </a:xfrm>
          </p:grpSpPr>
          <p:sp>
            <p:nvSpPr>
              <p:cNvPr id="47" name="Freeform 29">
                <a:extLst>
                  <a:ext uri="{FF2B5EF4-FFF2-40B4-BE49-F238E27FC236}">
                    <a16:creationId xmlns:a16="http://schemas.microsoft.com/office/drawing/2014/main" id="{22EA7D72-46D7-BF83-B832-8FDACE75D0E6}"/>
                  </a:ext>
                </a:extLst>
              </p:cNvPr>
              <p:cNvSpPr/>
              <p:nvPr/>
            </p:nvSpPr>
            <p:spPr>
              <a:xfrm>
                <a:off x="0" y="-38100"/>
                <a:ext cx="2132281" cy="993396"/>
              </a:xfrm>
              <a:custGeom>
                <a:avLst/>
                <a:gdLst/>
                <a:ahLst/>
                <a:cxnLst/>
                <a:rect l="l" t="t" r="r" b="b"/>
                <a:pathLst>
                  <a:path w="2132281" h="468225">
                    <a:moveTo>
                      <a:pt x="48769" y="0"/>
                    </a:moveTo>
                    <a:lnTo>
                      <a:pt x="2083511" y="0"/>
                    </a:lnTo>
                    <a:cubicBezTo>
                      <a:pt x="2096445" y="0"/>
                      <a:pt x="2108850" y="5138"/>
                      <a:pt x="2117996" y="14284"/>
                    </a:cubicBezTo>
                    <a:cubicBezTo>
                      <a:pt x="2127142" y="23430"/>
                      <a:pt x="2132281" y="35835"/>
                      <a:pt x="2132281" y="48769"/>
                    </a:cubicBezTo>
                    <a:lnTo>
                      <a:pt x="2132281" y="419456"/>
                    </a:lnTo>
                    <a:cubicBezTo>
                      <a:pt x="2132281" y="446390"/>
                      <a:pt x="2110446" y="468225"/>
                      <a:pt x="2083511" y="468225"/>
                    </a:cubicBezTo>
                    <a:lnTo>
                      <a:pt x="48769" y="468225"/>
                    </a:lnTo>
                    <a:cubicBezTo>
                      <a:pt x="21835" y="468225"/>
                      <a:pt x="0" y="446390"/>
                      <a:pt x="0" y="419456"/>
                    </a:cubicBezTo>
                    <a:lnTo>
                      <a:pt x="0" y="48769"/>
                    </a:lnTo>
                    <a:cubicBezTo>
                      <a:pt x="0" y="21835"/>
                      <a:pt x="21835" y="0"/>
                      <a:pt x="48769" y="0"/>
                    </a:cubicBezTo>
                    <a:close/>
                  </a:path>
                </a:pathLst>
              </a:custGeom>
              <a:solidFill>
                <a:srgbClr val="858789">
                  <a:alpha val="40000"/>
                </a:srgbClr>
              </a:solidFill>
              <a:ln w="19050" cap="rnd">
                <a:solidFill>
                  <a:srgbClr val="243342">
                    <a:alpha val="40000"/>
                  </a:srgbClr>
                </a:solidFill>
                <a:prstDash val="solid"/>
                <a:round/>
              </a:ln>
            </p:spPr>
          </p:sp>
          <p:sp>
            <p:nvSpPr>
              <p:cNvPr id="48" name="TextBox 30">
                <a:extLst>
                  <a:ext uri="{FF2B5EF4-FFF2-40B4-BE49-F238E27FC236}">
                    <a16:creationId xmlns:a16="http://schemas.microsoft.com/office/drawing/2014/main" id="{64574BA9-C95A-10E5-56E6-0D59453DFD7B}"/>
                  </a:ext>
                </a:extLst>
              </p:cNvPr>
              <p:cNvSpPr txBox="1"/>
              <p:nvPr/>
            </p:nvSpPr>
            <p:spPr>
              <a:xfrm>
                <a:off x="0" y="-38100"/>
                <a:ext cx="2132281" cy="506325"/>
              </a:xfrm>
              <a:prstGeom prst="rect">
                <a:avLst/>
              </a:prstGeom>
            </p:spPr>
            <p:txBody>
              <a:bodyPr lIns="50800" tIns="50800" rIns="50800" bIns="50800" rtlCol="0" anchor="ctr"/>
              <a:lstStyle/>
              <a:p>
                <a:pPr algn="ctr">
                  <a:lnSpc>
                    <a:spcPts val="3362"/>
                  </a:lnSpc>
                </a:pPr>
                <a:endParaRPr/>
              </a:p>
            </p:txBody>
          </p:sp>
        </p:grpSp>
        <p:sp>
          <p:nvSpPr>
            <p:cNvPr id="45" name="TextBox 31">
              <a:extLst>
                <a:ext uri="{FF2B5EF4-FFF2-40B4-BE49-F238E27FC236}">
                  <a16:creationId xmlns:a16="http://schemas.microsoft.com/office/drawing/2014/main" id="{54FCB390-21B8-6EB1-8C6D-8CFEEBF91735}"/>
                </a:ext>
              </a:extLst>
            </p:cNvPr>
            <p:cNvSpPr txBox="1"/>
            <p:nvPr/>
          </p:nvSpPr>
          <p:spPr>
            <a:xfrm>
              <a:off x="404216" y="1168001"/>
              <a:ext cx="10204030" cy="3371548"/>
            </a:xfrm>
            <a:prstGeom prst="rect">
              <a:avLst/>
            </a:prstGeom>
          </p:spPr>
          <p:txBody>
            <a:bodyPr lIns="0" tIns="0" rIns="0" bIns="0" rtlCol="0" anchor="t">
              <a:spAutoFit/>
            </a:bodyPr>
            <a:lstStyle/>
            <a:p>
              <a:pPr algn="l">
                <a:lnSpc>
                  <a:spcPts val="3779"/>
                </a:lnSpc>
              </a:pPr>
              <a:r>
                <a:rPr lang="en-US" sz="2700" dirty="0">
                  <a:solidFill>
                    <a:srgbClr val="000000"/>
                  </a:solidFill>
                  <a:latin typeface="Karnchang"/>
                  <a:ea typeface="Karnchang"/>
                  <a:cs typeface="Karnchang"/>
                  <a:sym typeface="Karnchang"/>
                </a:rPr>
                <a:t>Surat </a:t>
              </a:r>
              <a:r>
                <a:rPr lang="en-US" sz="2700" dirty="0" err="1">
                  <a:solidFill>
                    <a:srgbClr val="000000"/>
                  </a:solidFill>
                  <a:latin typeface="Karnchang"/>
                  <a:ea typeface="Karnchang"/>
                  <a:cs typeface="Karnchang"/>
                  <a:sym typeface="Karnchang"/>
                </a:rPr>
                <a:t>Rujukan</a:t>
              </a:r>
              <a:r>
                <a:rPr lang="en-US" sz="2700" dirty="0">
                  <a:solidFill>
                    <a:srgbClr val="000000"/>
                  </a:solidFill>
                  <a:latin typeface="Karnchang"/>
                  <a:ea typeface="Karnchang"/>
                  <a:cs typeface="Karnchang"/>
                  <a:sym typeface="Karnchang"/>
                </a:rPr>
                <a:t> Internal IGD </a:t>
              </a:r>
              <a:r>
                <a:rPr lang="en-US" sz="2700" dirty="0" err="1">
                  <a:solidFill>
                    <a:srgbClr val="000000"/>
                  </a:solidFill>
                  <a:latin typeface="Karnchang"/>
                  <a:ea typeface="Karnchang"/>
                  <a:cs typeface="Karnchang"/>
                  <a:sym typeface="Karnchang"/>
                </a:rPr>
                <a:t>ke</a:t>
              </a:r>
              <a:r>
                <a:rPr lang="en-US" sz="2700" dirty="0">
                  <a:solidFill>
                    <a:srgbClr val="000000"/>
                  </a:solidFill>
                  <a:latin typeface="Karnchang"/>
                  <a:ea typeface="Karnchang"/>
                  <a:cs typeface="Karnchang"/>
                  <a:sym typeface="Karnchang"/>
                </a:rPr>
                <a:t> Poli Rawat Jalan </a:t>
              </a:r>
              <a:r>
                <a:rPr lang="en-US" sz="2700" dirty="0" err="1">
                  <a:solidFill>
                    <a:srgbClr val="000000"/>
                  </a:solidFill>
                  <a:latin typeface="Karnchang"/>
                  <a:ea typeface="Karnchang"/>
                  <a:cs typeface="Karnchang"/>
                  <a:sym typeface="Karnchang"/>
                </a:rPr>
                <a:t>digunakan</a:t>
              </a:r>
              <a:r>
                <a:rPr lang="en-US" sz="2700" dirty="0">
                  <a:solidFill>
                    <a:srgbClr val="000000"/>
                  </a:solidFill>
                  <a:latin typeface="Karnchang"/>
                  <a:ea typeface="Karnchang"/>
                  <a:cs typeface="Karnchang"/>
                  <a:sym typeface="Karnchang"/>
                </a:rPr>
                <a:t> </a:t>
              </a:r>
              <a:r>
                <a:rPr lang="en-US" sz="2700" dirty="0" err="1">
                  <a:solidFill>
                    <a:srgbClr val="000000"/>
                  </a:solidFill>
                  <a:latin typeface="Karnchang"/>
                  <a:ea typeface="Karnchang"/>
                  <a:cs typeface="Karnchang"/>
                  <a:sym typeface="Karnchang"/>
                </a:rPr>
                <a:t>untuk</a:t>
              </a:r>
              <a:r>
                <a:rPr lang="en-US" sz="2700" dirty="0">
                  <a:solidFill>
                    <a:srgbClr val="000000"/>
                  </a:solidFill>
                  <a:latin typeface="Karnchang"/>
                  <a:ea typeface="Karnchang"/>
                  <a:cs typeface="Karnchang"/>
                  <a:sym typeface="Karnchang"/>
                </a:rPr>
                <a:t> </a:t>
              </a:r>
              <a:r>
                <a:rPr lang="en-US" sz="2700" dirty="0" err="1">
                  <a:solidFill>
                    <a:srgbClr val="000000"/>
                  </a:solidFill>
                  <a:latin typeface="Karnchang"/>
                  <a:ea typeface="Karnchang"/>
                  <a:cs typeface="Karnchang"/>
                  <a:sym typeface="Karnchang"/>
                </a:rPr>
                <a:t>merujuk</a:t>
              </a:r>
              <a:r>
                <a:rPr lang="en-US" sz="2700" dirty="0">
                  <a:solidFill>
                    <a:srgbClr val="000000"/>
                  </a:solidFill>
                  <a:latin typeface="Karnchang"/>
                  <a:ea typeface="Karnchang"/>
                  <a:cs typeface="Karnchang"/>
                  <a:sym typeface="Karnchang"/>
                </a:rPr>
                <a:t> </a:t>
              </a:r>
              <a:r>
                <a:rPr lang="en-US" sz="2700" dirty="0" err="1">
                  <a:solidFill>
                    <a:srgbClr val="000000"/>
                  </a:solidFill>
                  <a:latin typeface="Karnchang"/>
                  <a:ea typeface="Karnchang"/>
                  <a:cs typeface="Karnchang"/>
                  <a:sym typeface="Karnchang"/>
                </a:rPr>
                <a:t>pasien</a:t>
              </a:r>
              <a:r>
                <a:rPr lang="en-US" sz="2700" dirty="0">
                  <a:solidFill>
                    <a:srgbClr val="000000"/>
                  </a:solidFill>
                  <a:latin typeface="Karnchang"/>
                  <a:ea typeface="Karnchang"/>
                  <a:cs typeface="Karnchang"/>
                  <a:sym typeface="Karnchang"/>
                </a:rPr>
                <a:t> </a:t>
              </a:r>
              <a:r>
                <a:rPr lang="en-US" sz="2700" dirty="0" err="1">
                  <a:solidFill>
                    <a:srgbClr val="000000"/>
                  </a:solidFill>
                  <a:latin typeface="Karnchang"/>
                  <a:ea typeface="Karnchang"/>
                  <a:cs typeface="Karnchang"/>
                  <a:sym typeface="Karnchang"/>
                </a:rPr>
                <a:t>dari</a:t>
              </a:r>
              <a:r>
                <a:rPr lang="en-US" sz="2700" dirty="0">
                  <a:solidFill>
                    <a:srgbClr val="000000"/>
                  </a:solidFill>
                  <a:latin typeface="Karnchang"/>
                  <a:ea typeface="Karnchang"/>
                  <a:cs typeface="Karnchang"/>
                  <a:sym typeface="Karnchang"/>
                </a:rPr>
                <a:t> </a:t>
              </a:r>
              <a:r>
                <a:rPr lang="en-US" sz="2700" dirty="0" err="1">
                  <a:solidFill>
                    <a:srgbClr val="000000"/>
                  </a:solidFill>
                  <a:latin typeface="Karnchang"/>
                  <a:ea typeface="Karnchang"/>
                  <a:cs typeface="Karnchang"/>
                  <a:sym typeface="Karnchang"/>
                </a:rPr>
                <a:t>Instalasi</a:t>
              </a:r>
              <a:r>
                <a:rPr lang="en-US" sz="2700" dirty="0">
                  <a:solidFill>
                    <a:srgbClr val="000000"/>
                  </a:solidFill>
                  <a:latin typeface="Karnchang"/>
                  <a:ea typeface="Karnchang"/>
                  <a:cs typeface="Karnchang"/>
                  <a:sym typeface="Karnchang"/>
                </a:rPr>
                <a:t> </a:t>
              </a:r>
              <a:r>
                <a:rPr lang="en-US" sz="2700" dirty="0" err="1">
                  <a:solidFill>
                    <a:srgbClr val="000000"/>
                  </a:solidFill>
                  <a:latin typeface="Karnchang"/>
                  <a:ea typeface="Karnchang"/>
                  <a:cs typeface="Karnchang"/>
                  <a:sym typeface="Karnchang"/>
                </a:rPr>
                <a:t>Gawat</a:t>
              </a:r>
              <a:r>
                <a:rPr lang="en-US" sz="2700" dirty="0">
                  <a:solidFill>
                    <a:srgbClr val="000000"/>
                  </a:solidFill>
                  <a:latin typeface="Karnchang"/>
                  <a:ea typeface="Karnchang"/>
                  <a:cs typeface="Karnchang"/>
                  <a:sym typeface="Karnchang"/>
                </a:rPr>
                <a:t> </a:t>
              </a:r>
              <a:r>
                <a:rPr lang="en-US" sz="2700" dirty="0" err="1">
                  <a:solidFill>
                    <a:srgbClr val="000000"/>
                  </a:solidFill>
                  <a:latin typeface="Karnchang"/>
                  <a:ea typeface="Karnchang"/>
                  <a:cs typeface="Karnchang"/>
                  <a:sym typeface="Karnchang"/>
                </a:rPr>
                <a:t>Darurat</a:t>
              </a:r>
              <a:r>
                <a:rPr lang="en-US" sz="2700" dirty="0">
                  <a:solidFill>
                    <a:srgbClr val="000000"/>
                  </a:solidFill>
                  <a:latin typeface="Karnchang"/>
                  <a:ea typeface="Karnchang"/>
                  <a:cs typeface="Karnchang"/>
                  <a:sym typeface="Karnchang"/>
                </a:rPr>
                <a:t> </a:t>
              </a:r>
              <a:r>
                <a:rPr lang="en-US" sz="2700" dirty="0" err="1">
                  <a:solidFill>
                    <a:srgbClr val="000000"/>
                  </a:solidFill>
                  <a:latin typeface="Karnchang"/>
                  <a:ea typeface="Karnchang"/>
                  <a:cs typeface="Karnchang"/>
                  <a:sym typeface="Karnchang"/>
                </a:rPr>
                <a:t>ke</a:t>
              </a:r>
              <a:r>
                <a:rPr lang="en-US" sz="2700" dirty="0">
                  <a:solidFill>
                    <a:srgbClr val="000000"/>
                  </a:solidFill>
                  <a:latin typeface="Karnchang"/>
                  <a:ea typeface="Karnchang"/>
                  <a:cs typeface="Karnchang"/>
                  <a:sym typeface="Karnchang"/>
                </a:rPr>
                <a:t> </a:t>
              </a:r>
              <a:r>
                <a:rPr lang="en-US" sz="2700" dirty="0" err="1">
                  <a:solidFill>
                    <a:srgbClr val="000000"/>
                  </a:solidFill>
                  <a:latin typeface="Karnchang"/>
                  <a:ea typeface="Karnchang"/>
                  <a:cs typeface="Karnchang"/>
                  <a:sym typeface="Karnchang"/>
                </a:rPr>
                <a:t>poliklinik</a:t>
              </a:r>
              <a:r>
                <a:rPr lang="en-US" sz="2700" dirty="0">
                  <a:solidFill>
                    <a:srgbClr val="000000"/>
                  </a:solidFill>
                  <a:latin typeface="Karnchang"/>
                  <a:ea typeface="Karnchang"/>
                  <a:cs typeface="Karnchang"/>
                  <a:sym typeface="Karnchang"/>
                </a:rPr>
                <a:t> </a:t>
              </a:r>
              <a:r>
                <a:rPr lang="en-US" sz="2700" dirty="0" err="1">
                  <a:solidFill>
                    <a:srgbClr val="000000"/>
                  </a:solidFill>
                  <a:latin typeface="Karnchang"/>
                  <a:ea typeface="Karnchang"/>
                  <a:cs typeface="Karnchang"/>
                  <a:sym typeface="Karnchang"/>
                </a:rPr>
                <a:t>rawat</a:t>
              </a:r>
              <a:r>
                <a:rPr lang="en-US" sz="2700" dirty="0">
                  <a:solidFill>
                    <a:srgbClr val="000000"/>
                  </a:solidFill>
                  <a:latin typeface="Karnchang"/>
                  <a:ea typeface="Karnchang"/>
                  <a:cs typeface="Karnchang"/>
                  <a:sym typeface="Karnchang"/>
                </a:rPr>
                <a:t> </a:t>
              </a:r>
              <a:r>
                <a:rPr lang="en-US" sz="2700" dirty="0" err="1">
                  <a:solidFill>
                    <a:srgbClr val="000000"/>
                  </a:solidFill>
                  <a:latin typeface="Karnchang"/>
                  <a:ea typeface="Karnchang"/>
                  <a:cs typeface="Karnchang"/>
                  <a:sym typeface="Karnchang"/>
                </a:rPr>
                <a:t>jalan</a:t>
              </a:r>
              <a:r>
                <a:rPr lang="en-US" sz="2700" dirty="0">
                  <a:solidFill>
                    <a:srgbClr val="000000"/>
                  </a:solidFill>
                  <a:latin typeface="Karnchang"/>
                  <a:ea typeface="Karnchang"/>
                  <a:cs typeface="Karnchang"/>
                  <a:sym typeface="Karnchang"/>
                </a:rPr>
                <a:t>. Form </a:t>
              </a:r>
              <a:r>
                <a:rPr lang="en-US" sz="2700" dirty="0" err="1">
                  <a:solidFill>
                    <a:srgbClr val="000000"/>
                  </a:solidFill>
                  <a:latin typeface="Karnchang"/>
                  <a:ea typeface="Karnchang"/>
                  <a:cs typeface="Karnchang"/>
                  <a:sym typeface="Karnchang"/>
                </a:rPr>
                <a:t>ini</a:t>
              </a:r>
              <a:r>
                <a:rPr lang="en-US" sz="2700" dirty="0">
                  <a:solidFill>
                    <a:srgbClr val="000000"/>
                  </a:solidFill>
                  <a:latin typeface="Karnchang"/>
                  <a:ea typeface="Karnchang"/>
                  <a:cs typeface="Karnchang"/>
                  <a:sym typeface="Karnchang"/>
                </a:rPr>
                <a:t> </a:t>
              </a:r>
              <a:r>
                <a:rPr lang="en-US" sz="2700" dirty="0" err="1">
                  <a:solidFill>
                    <a:srgbClr val="000000"/>
                  </a:solidFill>
                  <a:latin typeface="Karnchang"/>
                  <a:ea typeface="Karnchang"/>
                  <a:cs typeface="Karnchang"/>
                  <a:sym typeface="Karnchang"/>
                </a:rPr>
                <a:t>berisi</a:t>
              </a:r>
              <a:r>
                <a:rPr lang="en-US" sz="2700" dirty="0">
                  <a:solidFill>
                    <a:srgbClr val="000000"/>
                  </a:solidFill>
                  <a:latin typeface="Karnchang"/>
                  <a:ea typeface="Karnchang"/>
                  <a:cs typeface="Karnchang"/>
                  <a:sym typeface="Karnchang"/>
                </a:rPr>
                <a:t> </a:t>
              </a:r>
              <a:r>
                <a:rPr lang="en-US" sz="2700" dirty="0" err="1">
                  <a:solidFill>
                    <a:srgbClr val="000000"/>
                  </a:solidFill>
                  <a:latin typeface="Karnchang"/>
                  <a:ea typeface="Karnchang"/>
                  <a:cs typeface="Karnchang"/>
                  <a:sym typeface="Karnchang"/>
                </a:rPr>
                <a:t>informasi</a:t>
              </a:r>
              <a:r>
                <a:rPr lang="en-US" sz="2700" dirty="0">
                  <a:solidFill>
                    <a:srgbClr val="000000"/>
                  </a:solidFill>
                  <a:latin typeface="Karnchang"/>
                  <a:ea typeface="Karnchang"/>
                  <a:cs typeface="Karnchang"/>
                  <a:sym typeface="Karnchang"/>
                </a:rPr>
                <a:t> </a:t>
              </a:r>
              <a:r>
                <a:rPr lang="en-US" sz="2700" dirty="0" err="1">
                  <a:solidFill>
                    <a:srgbClr val="000000"/>
                  </a:solidFill>
                  <a:latin typeface="Karnchang"/>
                  <a:ea typeface="Karnchang"/>
                  <a:cs typeface="Karnchang"/>
                  <a:sym typeface="Karnchang"/>
                </a:rPr>
                <a:t>diagnosa</a:t>
              </a:r>
              <a:r>
                <a:rPr lang="en-US" sz="2700" dirty="0">
                  <a:solidFill>
                    <a:srgbClr val="000000"/>
                  </a:solidFill>
                  <a:latin typeface="Karnchang"/>
                  <a:ea typeface="Karnchang"/>
                  <a:cs typeface="Karnchang"/>
                  <a:sym typeface="Karnchang"/>
                </a:rPr>
                <a:t> </a:t>
              </a:r>
              <a:r>
                <a:rPr lang="en-US" sz="2700" dirty="0" err="1">
                  <a:solidFill>
                    <a:srgbClr val="000000"/>
                  </a:solidFill>
                  <a:latin typeface="Karnchang"/>
                  <a:ea typeface="Karnchang"/>
                  <a:cs typeface="Karnchang"/>
                  <a:sym typeface="Karnchang"/>
                </a:rPr>
                <a:t>awal</a:t>
              </a:r>
              <a:r>
                <a:rPr lang="en-US" sz="2700" dirty="0">
                  <a:solidFill>
                    <a:srgbClr val="000000"/>
                  </a:solidFill>
                  <a:latin typeface="Karnchang"/>
                  <a:ea typeface="Karnchang"/>
                  <a:cs typeface="Karnchang"/>
                  <a:sym typeface="Karnchang"/>
                </a:rPr>
                <a:t>, </a:t>
              </a:r>
              <a:r>
                <a:rPr lang="en-US" sz="2700" dirty="0" err="1">
                  <a:solidFill>
                    <a:srgbClr val="000000"/>
                  </a:solidFill>
                  <a:latin typeface="Karnchang"/>
                  <a:ea typeface="Karnchang"/>
                  <a:cs typeface="Karnchang"/>
                  <a:sym typeface="Karnchang"/>
                </a:rPr>
                <a:t>tindakan</a:t>
              </a:r>
              <a:r>
                <a:rPr lang="en-US" sz="2700" dirty="0">
                  <a:solidFill>
                    <a:srgbClr val="000000"/>
                  </a:solidFill>
                  <a:latin typeface="Karnchang"/>
                  <a:ea typeface="Karnchang"/>
                  <a:cs typeface="Karnchang"/>
                  <a:sym typeface="Karnchang"/>
                </a:rPr>
                <a:t> yang </a:t>
              </a:r>
              <a:r>
                <a:rPr lang="en-US" sz="2700" dirty="0" err="1">
                  <a:solidFill>
                    <a:srgbClr val="000000"/>
                  </a:solidFill>
                  <a:latin typeface="Karnchang"/>
                  <a:ea typeface="Karnchang"/>
                  <a:cs typeface="Karnchang"/>
                  <a:sym typeface="Karnchang"/>
                </a:rPr>
                <a:t>telah</a:t>
              </a:r>
              <a:r>
                <a:rPr lang="en-US" sz="2700" dirty="0">
                  <a:solidFill>
                    <a:srgbClr val="000000"/>
                  </a:solidFill>
                  <a:latin typeface="Karnchang"/>
                  <a:ea typeface="Karnchang"/>
                  <a:cs typeface="Karnchang"/>
                  <a:sym typeface="Karnchang"/>
                </a:rPr>
                <a:t> </a:t>
              </a:r>
              <a:r>
                <a:rPr lang="en-US" sz="2700" dirty="0" err="1">
                  <a:solidFill>
                    <a:srgbClr val="000000"/>
                  </a:solidFill>
                  <a:latin typeface="Karnchang"/>
                  <a:ea typeface="Karnchang"/>
                  <a:cs typeface="Karnchang"/>
                  <a:sym typeface="Karnchang"/>
                </a:rPr>
                <a:t>dilakukan</a:t>
              </a:r>
              <a:r>
                <a:rPr lang="en-US" sz="2700" dirty="0">
                  <a:solidFill>
                    <a:srgbClr val="000000"/>
                  </a:solidFill>
                  <a:latin typeface="Karnchang"/>
                  <a:ea typeface="Karnchang"/>
                  <a:cs typeface="Karnchang"/>
                  <a:sym typeface="Karnchang"/>
                </a:rPr>
                <a:t>, </a:t>
              </a:r>
              <a:r>
                <a:rPr lang="en-US" sz="2700" dirty="0" err="1">
                  <a:solidFill>
                    <a:srgbClr val="000000"/>
                  </a:solidFill>
                  <a:latin typeface="Karnchang"/>
                  <a:ea typeface="Karnchang"/>
                  <a:cs typeface="Karnchang"/>
                  <a:sym typeface="Karnchang"/>
                </a:rPr>
                <a:t>serta</a:t>
              </a:r>
              <a:r>
                <a:rPr lang="en-US" sz="2700" dirty="0">
                  <a:solidFill>
                    <a:srgbClr val="000000"/>
                  </a:solidFill>
                  <a:latin typeface="Karnchang"/>
                  <a:ea typeface="Karnchang"/>
                  <a:cs typeface="Karnchang"/>
                  <a:sym typeface="Karnchang"/>
                </a:rPr>
                <a:t> </a:t>
              </a:r>
              <a:r>
                <a:rPr lang="en-US" sz="2700" dirty="0" err="1">
                  <a:solidFill>
                    <a:srgbClr val="000000"/>
                  </a:solidFill>
                  <a:latin typeface="Karnchang"/>
                  <a:ea typeface="Karnchang"/>
                  <a:cs typeface="Karnchang"/>
                  <a:sym typeface="Karnchang"/>
                </a:rPr>
                <a:t>rekomendasi</a:t>
              </a:r>
              <a:r>
                <a:rPr lang="en-US" sz="2700" dirty="0">
                  <a:solidFill>
                    <a:srgbClr val="000000"/>
                  </a:solidFill>
                  <a:latin typeface="Karnchang"/>
                  <a:ea typeface="Karnchang"/>
                  <a:cs typeface="Karnchang"/>
                  <a:sym typeface="Karnchang"/>
                </a:rPr>
                <a:t> </a:t>
              </a:r>
              <a:r>
                <a:rPr lang="en-US" sz="2700" dirty="0" err="1">
                  <a:solidFill>
                    <a:srgbClr val="000000"/>
                  </a:solidFill>
                  <a:latin typeface="Karnchang"/>
                  <a:ea typeface="Karnchang"/>
                  <a:cs typeface="Karnchang"/>
                  <a:sym typeface="Karnchang"/>
                </a:rPr>
                <a:t>tindak</a:t>
              </a:r>
              <a:r>
                <a:rPr lang="en-US" sz="2700" dirty="0">
                  <a:solidFill>
                    <a:srgbClr val="000000"/>
                  </a:solidFill>
                  <a:latin typeface="Karnchang"/>
                  <a:ea typeface="Karnchang"/>
                  <a:cs typeface="Karnchang"/>
                  <a:sym typeface="Karnchang"/>
                </a:rPr>
                <a:t> </a:t>
              </a:r>
              <a:r>
                <a:rPr lang="en-US" sz="2700" dirty="0" err="1">
                  <a:solidFill>
                    <a:srgbClr val="000000"/>
                  </a:solidFill>
                  <a:latin typeface="Karnchang"/>
                  <a:ea typeface="Karnchang"/>
                  <a:cs typeface="Karnchang"/>
                  <a:sym typeface="Karnchang"/>
                </a:rPr>
                <a:t>lanjut</a:t>
              </a:r>
              <a:r>
                <a:rPr lang="en-US" sz="2700" dirty="0">
                  <a:solidFill>
                    <a:srgbClr val="000000"/>
                  </a:solidFill>
                  <a:latin typeface="Karnchang"/>
                  <a:ea typeface="Karnchang"/>
                  <a:cs typeface="Karnchang"/>
                  <a:sym typeface="Karnchang"/>
                </a:rPr>
                <a:t>, </a:t>
              </a:r>
            </a:p>
          </p:txBody>
        </p:sp>
        <p:sp>
          <p:nvSpPr>
            <p:cNvPr id="46" name="TextBox 32">
              <a:extLst>
                <a:ext uri="{FF2B5EF4-FFF2-40B4-BE49-F238E27FC236}">
                  <a16:creationId xmlns:a16="http://schemas.microsoft.com/office/drawing/2014/main" id="{3E0B72AB-3711-9650-2B08-C596B7AEBF40}"/>
                </a:ext>
              </a:extLst>
            </p:cNvPr>
            <p:cNvSpPr txBox="1"/>
            <p:nvPr/>
          </p:nvSpPr>
          <p:spPr>
            <a:xfrm>
              <a:off x="0" y="41664"/>
              <a:ext cx="9156781" cy="863716"/>
            </a:xfrm>
            <a:prstGeom prst="rect">
              <a:avLst/>
            </a:prstGeom>
          </p:spPr>
          <p:txBody>
            <a:bodyPr lIns="0" tIns="0" rIns="0" bIns="0" rtlCol="0" anchor="t">
              <a:spAutoFit/>
            </a:bodyPr>
            <a:lstStyle/>
            <a:p>
              <a:pPr algn="l">
                <a:lnSpc>
                  <a:spcPts val="3680"/>
                </a:lnSpc>
              </a:pPr>
              <a:r>
                <a:rPr lang="en-US" sz="4000" b="1" dirty="0">
                  <a:solidFill>
                    <a:srgbClr val="243342"/>
                  </a:solidFill>
                  <a:latin typeface="Karnchang Bold"/>
                  <a:ea typeface="Karnchang Bold"/>
                  <a:cs typeface="Karnchang Bold"/>
                  <a:sym typeface="Karnchang Bold"/>
                </a:rPr>
                <a:t>Surat </a:t>
              </a:r>
              <a:r>
                <a:rPr lang="en-US" sz="4000" b="1" dirty="0" err="1">
                  <a:solidFill>
                    <a:srgbClr val="243342"/>
                  </a:solidFill>
                  <a:latin typeface="Karnchang Bold"/>
                  <a:ea typeface="Karnchang Bold"/>
                  <a:cs typeface="Karnchang Bold"/>
                  <a:sym typeface="Karnchang Bold"/>
                </a:rPr>
                <a:t>Rujukan</a:t>
              </a:r>
              <a:r>
                <a:rPr lang="en-US" sz="4000" b="1" dirty="0">
                  <a:solidFill>
                    <a:srgbClr val="243342"/>
                  </a:solidFill>
                  <a:latin typeface="Karnchang Bold"/>
                  <a:ea typeface="Karnchang Bold"/>
                  <a:cs typeface="Karnchang Bold"/>
                  <a:sym typeface="Karnchang Bold"/>
                </a:rPr>
                <a:t> Internal</a:t>
              </a:r>
            </a:p>
          </p:txBody>
        </p:sp>
      </p:grpSp>
      <p:grpSp>
        <p:nvGrpSpPr>
          <p:cNvPr id="50" name="Group 26">
            <a:extLst>
              <a:ext uri="{FF2B5EF4-FFF2-40B4-BE49-F238E27FC236}">
                <a16:creationId xmlns:a16="http://schemas.microsoft.com/office/drawing/2014/main" id="{90B1331F-0EF1-BD9A-6E25-178AEA001FE0}"/>
              </a:ext>
            </a:extLst>
          </p:cNvPr>
          <p:cNvGrpSpPr/>
          <p:nvPr/>
        </p:nvGrpSpPr>
        <p:grpSpPr>
          <a:xfrm>
            <a:off x="8830093" y="5254148"/>
            <a:ext cx="8096003" cy="4044595"/>
            <a:chOff x="0" y="875469"/>
            <a:chExt cx="10794670" cy="5029067"/>
          </a:xfrm>
        </p:grpSpPr>
        <p:grpSp>
          <p:nvGrpSpPr>
            <p:cNvPr id="51" name="Group 28">
              <a:extLst>
                <a:ext uri="{FF2B5EF4-FFF2-40B4-BE49-F238E27FC236}">
                  <a16:creationId xmlns:a16="http://schemas.microsoft.com/office/drawing/2014/main" id="{F79F86D2-DD21-EE79-3890-85E7CB4737E1}"/>
                </a:ext>
              </a:extLst>
            </p:cNvPr>
            <p:cNvGrpSpPr/>
            <p:nvPr/>
          </p:nvGrpSpPr>
          <p:grpSpPr>
            <a:xfrm>
              <a:off x="0" y="875469"/>
              <a:ext cx="10794670" cy="5029067"/>
              <a:chOff x="0" y="-38100"/>
              <a:chExt cx="2132281" cy="993396"/>
            </a:xfrm>
          </p:grpSpPr>
          <p:sp>
            <p:nvSpPr>
              <p:cNvPr id="54" name="Freeform 29">
                <a:extLst>
                  <a:ext uri="{FF2B5EF4-FFF2-40B4-BE49-F238E27FC236}">
                    <a16:creationId xmlns:a16="http://schemas.microsoft.com/office/drawing/2014/main" id="{31E78C6B-ECE9-25C2-53A4-36A4077E787F}"/>
                  </a:ext>
                </a:extLst>
              </p:cNvPr>
              <p:cNvSpPr/>
              <p:nvPr/>
            </p:nvSpPr>
            <p:spPr>
              <a:xfrm>
                <a:off x="0" y="106587"/>
                <a:ext cx="2132281" cy="848709"/>
              </a:xfrm>
              <a:custGeom>
                <a:avLst/>
                <a:gdLst/>
                <a:ahLst/>
                <a:cxnLst/>
                <a:rect l="l" t="t" r="r" b="b"/>
                <a:pathLst>
                  <a:path w="2132281" h="468225">
                    <a:moveTo>
                      <a:pt x="48769" y="0"/>
                    </a:moveTo>
                    <a:lnTo>
                      <a:pt x="2083511" y="0"/>
                    </a:lnTo>
                    <a:cubicBezTo>
                      <a:pt x="2096445" y="0"/>
                      <a:pt x="2108850" y="5138"/>
                      <a:pt x="2117996" y="14284"/>
                    </a:cubicBezTo>
                    <a:cubicBezTo>
                      <a:pt x="2127142" y="23430"/>
                      <a:pt x="2132281" y="35835"/>
                      <a:pt x="2132281" y="48769"/>
                    </a:cubicBezTo>
                    <a:lnTo>
                      <a:pt x="2132281" y="419456"/>
                    </a:lnTo>
                    <a:cubicBezTo>
                      <a:pt x="2132281" y="446390"/>
                      <a:pt x="2110446" y="468225"/>
                      <a:pt x="2083511" y="468225"/>
                    </a:cubicBezTo>
                    <a:lnTo>
                      <a:pt x="48769" y="468225"/>
                    </a:lnTo>
                    <a:cubicBezTo>
                      <a:pt x="21835" y="468225"/>
                      <a:pt x="0" y="446390"/>
                      <a:pt x="0" y="419456"/>
                    </a:cubicBezTo>
                    <a:lnTo>
                      <a:pt x="0" y="48769"/>
                    </a:lnTo>
                    <a:cubicBezTo>
                      <a:pt x="0" y="21835"/>
                      <a:pt x="21835" y="0"/>
                      <a:pt x="48769" y="0"/>
                    </a:cubicBezTo>
                    <a:close/>
                  </a:path>
                </a:pathLst>
              </a:custGeom>
              <a:solidFill>
                <a:srgbClr val="858789">
                  <a:alpha val="40000"/>
                </a:srgbClr>
              </a:solidFill>
              <a:ln w="19050" cap="rnd">
                <a:solidFill>
                  <a:srgbClr val="243342">
                    <a:alpha val="40000"/>
                  </a:srgbClr>
                </a:solidFill>
                <a:prstDash val="solid"/>
                <a:round/>
              </a:ln>
            </p:spPr>
          </p:sp>
          <p:sp>
            <p:nvSpPr>
              <p:cNvPr id="55" name="TextBox 30">
                <a:extLst>
                  <a:ext uri="{FF2B5EF4-FFF2-40B4-BE49-F238E27FC236}">
                    <a16:creationId xmlns:a16="http://schemas.microsoft.com/office/drawing/2014/main" id="{A8B4957B-4ABD-C5EA-4259-48C3BE7140F0}"/>
                  </a:ext>
                </a:extLst>
              </p:cNvPr>
              <p:cNvSpPr txBox="1"/>
              <p:nvPr/>
            </p:nvSpPr>
            <p:spPr>
              <a:xfrm>
                <a:off x="0" y="-38100"/>
                <a:ext cx="2132281" cy="506325"/>
              </a:xfrm>
              <a:prstGeom prst="rect">
                <a:avLst/>
              </a:prstGeom>
            </p:spPr>
            <p:txBody>
              <a:bodyPr lIns="50800" tIns="50800" rIns="50800" bIns="50800" rtlCol="0" anchor="ctr"/>
              <a:lstStyle/>
              <a:p>
                <a:pPr algn="ctr">
                  <a:lnSpc>
                    <a:spcPts val="3362"/>
                  </a:lnSpc>
                </a:pPr>
                <a:endParaRPr/>
              </a:p>
            </p:txBody>
          </p:sp>
        </p:grpSp>
        <p:sp>
          <p:nvSpPr>
            <p:cNvPr id="52" name="TextBox 31">
              <a:extLst>
                <a:ext uri="{FF2B5EF4-FFF2-40B4-BE49-F238E27FC236}">
                  <a16:creationId xmlns:a16="http://schemas.microsoft.com/office/drawing/2014/main" id="{72AF7DC1-82FD-5F61-1166-DE57E89B4EDE}"/>
                </a:ext>
              </a:extLst>
            </p:cNvPr>
            <p:cNvSpPr txBox="1"/>
            <p:nvPr/>
          </p:nvSpPr>
          <p:spPr>
            <a:xfrm>
              <a:off x="404216" y="1946296"/>
              <a:ext cx="10204030" cy="3604628"/>
            </a:xfrm>
            <a:prstGeom prst="rect">
              <a:avLst/>
            </a:prstGeom>
          </p:spPr>
          <p:txBody>
            <a:bodyPr lIns="0" tIns="0" rIns="0" bIns="0" rtlCol="0" anchor="t">
              <a:spAutoFit/>
            </a:bodyPr>
            <a:lstStyle/>
            <a:p>
              <a:pPr algn="l">
                <a:lnSpc>
                  <a:spcPts val="3779"/>
                </a:lnSpc>
              </a:pPr>
              <a:r>
                <a:rPr lang="en-US" sz="2700" dirty="0">
                  <a:solidFill>
                    <a:srgbClr val="000000"/>
                  </a:solidFill>
                  <a:latin typeface="Karnchang"/>
                  <a:ea typeface="Karnchang"/>
                  <a:cs typeface="Karnchang"/>
                  <a:sym typeface="Karnchang"/>
                </a:rPr>
                <a:t>Module Surat </a:t>
              </a:r>
              <a:r>
                <a:rPr lang="en-US" sz="2700" dirty="0" err="1">
                  <a:solidFill>
                    <a:srgbClr val="000000"/>
                  </a:solidFill>
                  <a:latin typeface="Karnchang"/>
                  <a:ea typeface="Karnchang"/>
                  <a:cs typeface="Karnchang"/>
                  <a:sym typeface="Karnchang"/>
                </a:rPr>
                <a:t>Keterangan</a:t>
              </a:r>
              <a:r>
                <a:rPr lang="en-US" sz="2700" dirty="0">
                  <a:solidFill>
                    <a:srgbClr val="000000"/>
                  </a:solidFill>
                  <a:latin typeface="Karnchang"/>
                  <a:ea typeface="Karnchang"/>
                  <a:cs typeface="Karnchang"/>
                  <a:sym typeface="Karnchang"/>
                </a:rPr>
                <a:t> </a:t>
              </a:r>
              <a:r>
                <a:rPr lang="en-US" sz="2700" dirty="0" err="1">
                  <a:solidFill>
                    <a:srgbClr val="000000"/>
                  </a:solidFill>
                  <a:latin typeface="Karnchang"/>
                  <a:ea typeface="Karnchang"/>
                  <a:cs typeface="Karnchang"/>
                  <a:sym typeface="Karnchang"/>
                </a:rPr>
                <a:t>Kematian</a:t>
              </a:r>
              <a:r>
                <a:rPr lang="en-US" sz="2700" dirty="0">
                  <a:solidFill>
                    <a:srgbClr val="000000"/>
                  </a:solidFill>
                  <a:latin typeface="Karnchang"/>
                  <a:ea typeface="Karnchang"/>
                  <a:cs typeface="Karnchang"/>
                  <a:sym typeface="Karnchang"/>
                </a:rPr>
                <a:t> </a:t>
              </a:r>
              <a:r>
                <a:rPr lang="en-US" sz="2700" dirty="0" err="1">
                  <a:solidFill>
                    <a:srgbClr val="000000"/>
                  </a:solidFill>
                  <a:latin typeface="Karnchang"/>
                  <a:ea typeface="Karnchang"/>
                  <a:cs typeface="Karnchang"/>
                  <a:sym typeface="Karnchang"/>
                </a:rPr>
                <a:t>dari</a:t>
              </a:r>
              <a:r>
                <a:rPr lang="en-US" sz="2700" dirty="0">
                  <a:solidFill>
                    <a:srgbClr val="000000"/>
                  </a:solidFill>
                  <a:latin typeface="Karnchang"/>
                  <a:ea typeface="Karnchang"/>
                  <a:cs typeface="Karnchang"/>
                  <a:sym typeface="Karnchang"/>
                </a:rPr>
                <a:t> IGD </a:t>
              </a:r>
              <a:r>
                <a:rPr lang="en-US" sz="2700" dirty="0" err="1">
                  <a:solidFill>
                    <a:srgbClr val="000000"/>
                  </a:solidFill>
                  <a:latin typeface="Karnchang"/>
                  <a:ea typeface="Karnchang"/>
                  <a:cs typeface="Karnchang"/>
                  <a:sym typeface="Karnchang"/>
                </a:rPr>
                <a:t>dirancang</a:t>
              </a:r>
              <a:r>
                <a:rPr lang="en-US" sz="2700" dirty="0">
                  <a:solidFill>
                    <a:srgbClr val="000000"/>
                  </a:solidFill>
                  <a:latin typeface="Karnchang"/>
                  <a:ea typeface="Karnchang"/>
                  <a:cs typeface="Karnchang"/>
                  <a:sym typeface="Karnchang"/>
                </a:rPr>
                <a:t> </a:t>
              </a:r>
              <a:r>
                <a:rPr lang="en-US" sz="2700" dirty="0" err="1">
                  <a:solidFill>
                    <a:srgbClr val="000000"/>
                  </a:solidFill>
                  <a:latin typeface="Karnchang"/>
                  <a:ea typeface="Karnchang"/>
                  <a:cs typeface="Karnchang"/>
                  <a:sym typeface="Karnchang"/>
                </a:rPr>
                <a:t>untuk</a:t>
              </a:r>
              <a:r>
                <a:rPr lang="en-US" sz="2700" dirty="0">
                  <a:solidFill>
                    <a:srgbClr val="000000"/>
                  </a:solidFill>
                  <a:latin typeface="Karnchang"/>
                  <a:ea typeface="Karnchang"/>
                  <a:cs typeface="Karnchang"/>
                  <a:sym typeface="Karnchang"/>
                </a:rPr>
                <a:t> </a:t>
              </a:r>
              <a:r>
                <a:rPr lang="en-US" sz="2700" dirty="0" err="1">
                  <a:solidFill>
                    <a:srgbClr val="000000"/>
                  </a:solidFill>
                  <a:latin typeface="Karnchang"/>
                  <a:ea typeface="Karnchang"/>
                  <a:cs typeface="Karnchang"/>
                  <a:sym typeface="Karnchang"/>
                </a:rPr>
                <a:t>mendokumentasikan</a:t>
              </a:r>
              <a:r>
                <a:rPr lang="en-US" sz="2700" dirty="0">
                  <a:solidFill>
                    <a:srgbClr val="000000"/>
                  </a:solidFill>
                  <a:latin typeface="Karnchang"/>
                  <a:ea typeface="Karnchang"/>
                  <a:cs typeface="Karnchang"/>
                  <a:sym typeface="Karnchang"/>
                </a:rPr>
                <a:t> </a:t>
              </a:r>
              <a:r>
                <a:rPr lang="en-US" sz="2700" dirty="0" err="1">
                  <a:solidFill>
                    <a:srgbClr val="000000"/>
                  </a:solidFill>
                  <a:latin typeface="Karnchang"/>
                  <a:ea typeface="Karnchang"/>
                  <a:cs typeface="Karnchang"/>
                  <a:sym typeface="Karnchang"/>
                </a:rPr>
                <a:t>secara</a:t>
              </a:r>
              <a:r>
                <a:rPr lang="en-US" sz="2700" dirty="0">
                  <a:solidFill>
                    <a:srgbClr val="000000"/>
                  </a:solidFill>
                  <a:latin typeface="Karnchang"/>
                  <a:ea typeface="Karnchang"/>
                  <a:cs typeface="Karnchang"/>
                  <a:sym typeface="Karnchang"/>
                </a:rPr>
                <a:t> </a:t>
              </a:r>
              <a:r>
                <a:rPr lang="en-US" sz="2700" dirty="0" err="1">
                  <a:solidFill>
                    <a:srgbClr val="000000"/>
                  </a:solidFill>
                  <a:latin typeface="Karnchang"/>
                  <a:ea typeface="Karnchang"/>
                  <a:cs typeface="Karnchang"/>
                  <a:sym typeface="Karnchang"/>
                </a:rPr>
                <a:t>resmi</a:t>
              </a:r>
              <a:r>
                <a:rPr lang="en-US" sz="2700" dirty="0">
                  <a:solidFill>
                    <a:srgbClr val="000000"/>
                  </a:solidFill>
                  <a:latin typeface="Karnchang"/>
                  <a:ea typeface="Karnchang"/>
                  <a:cs typeface="Karnchang"/>
                  <a:sym typeface="Karnchang"/>
                </a:rPr>
                <a:t> </a:t>
              </a:r>
              <a:r>
                <a:rPr lang="en-US" sz="2700" dirty="0" err="1">
                  <a:solidFill>
                    <a:srgbClr val="000000"/>
                  </a:solidFill>
                  <a:latin typeface="Karnchang"/>
                  <a:ea typeface="Karnchang"/>
                  <a:cs typeface="Karnchang"/>
                  <a:sym typeface="Karnchang"/>
                </a:rPr>
                <a:t>informasi</a:t>
              </a:r>
              <a:r>
                <a:rPr lang="en-US" sz="2700" dirty="0">
                  <a:solidFill>
                    <a:srgbClr val="000000"/>
                  </a:solidFill>
                  <a:latin typeface="Karnchang"/>
                  <a:ea typeface="Karnchang"/>
                  <a:cs typeface="Karnchang"/>
                  <a:sym typeface="Karnchang"/>
                </a:rPr>
                <a:t> </a:t>
              </a:r>
              <a:r>
                <a:rPr lang="en-US" sz="2700" dirty="0" err="1">
                  <a:solidFill>
                    <a:srgbClr val="000000"/>
                  </a:solidFill>
                  <a:latin typeface="Karnchang"/>
                  <a:ea typeface="Karnchang"/>
                  <a:cs typeface="Karnchang"/>
                  <a:sym typeface="Karnchang"/>
                </a:rPr>
                <a:t>kematian</a:t>
              </a:r>
              <a:r>
                <a:rPr lang="en-US" sz="2700" dirty="0">
                  <a:solidFill>
                    <a:srgbClr val="000000"/>
                  </a:solidFill>
                  <a:latin typeface="Karnchang"/>
                  <a:ea typeface="Karnchang"/>
                  <a:cs typeface="Karnchang"/>
                  <a:sym typeface="Karnchang"/>
                </a:rPr>
                <a:t> </a:t>
              </a:r>
              <a:r>
                <a:rPr lang="en-US" sz="2700" dirty="0" err="1">
                  <a:solidFill>
                    <a:srgbClr val="000000"/>
                  </a:solidFill>
                  <a:latin typeface="Karnchang"/>
                  <a:ea typeface="Karnchang"/>
                  <a:cs typeface="Karnchang"/>
                  <a:sym typeface="Karnchang"/>
                </a:rPr>
                <a:t>pasien</a:t>
              </a:r>
              <a:r>
                <a:rPr lang="en-US" sz="2700" dirty="0">
                  <a:solidFill>
                    <a:srgbClr val="000000"/>
                  </a:solidFill>
                  <a:latin typeface="Karnchang"/>
                  <a:ea typeface="Karnchang"/>
                  <a:cs typeface="Karnchang"/>
                  <a:sym typeface="Karnchang"/>
                </a:rPr>
                <a:t> di </a:t>
              </a:r>
              <a:r>
                <a:rPr lang="en-US" sz="2700" dirty="0" err="1">
                  <a:solidFill>
                    <a:srgbClr val="000000"/>
                  </a:solidFill>
                  <a:latin typeface="Karnchang"/>
                  <a:ea typeface="Karnchang"/>
                  <a:cs typeface="Karnchang"/>
                  <a:sym typeface="Karnchang"/>
                </a:rPr>
                <a:t>Instalasi</a:t>
              </a:r>
              <a:r>
                <a:rPr lang="en-US" sz="2700" dirty="0">
                  <a:solidFill>
                    <a:srgbClr val="000000"/>
                  </a:solidFill>
                  <a:latin typeface="Karnchang"/>
                  <a:ea typeface="Karnchang"/>
                  <a:cs typeface="Karnchang"/>
                  <a:sym typeface="Karnchang"/>
                </a:rPr>
                <a:t> </a:t>
              </a:r>
              <a:r>
                <a:rPr lang="en-US" sz="2700" dirty="0" err="1">
                  <a:solidFill>
                    <a:srgbClr val="000000"/>
                  </a:solidFill>
                  <a:latin typeface="Karnchang"/>
                  <a:ea typeface="Karnchang"/>
                  <a:cs typeface="Karnchang"/>
                  <a:sym typeface="Karnchang"/>
                </a:rPr>
                <a:t>Gawat</a:t>
              </a:r>
              <a:r>
                <a:rPr lang="en-US" sz="2700" dirty="0">
                  <a:solidFill>
                    <a:srgbClr val="000000"/>
                  </a:solidFill>
                  <a:latin typeface="Karnchang"/>
                  <a:ea typeface="Karnchang"/>
                  <a:cs typeface="Karnchang"/>
                  <a:sym typeface="Karnchang"/>
                </a:rPr>
                <a:t> </a:t>
              </a:r>
              <a:r>
                <a:rPr lang="en-US" sz="2700" dirty="0" err="1">
                  <a:solidFill>
                    <a:srgbClr val="000000"/>
                  </a:solidFill>
                  <a:latin typeface="Karnchang"/>
                  <a:ea typeface="Karnchang"/>
                  <a:cs typeface="Karnchang"/>
                  <a:sym typeface="Karnchang"/>
                </a:rPr>
                <a:t>Darurat</a:t>
              </a:r>
              <a:r>
                <a:rPr lang="en-US" sz="2700" dirty="0">
                  <a:solidFill>
                    <a:srgbClr val="000000"/>
                  </a:solidFill>
                  <a:latin typeface="Karnchang"/>
                  <a:ea typeface="Karnchang"/>
                  <a:cs typeface="Karnchang"/>
                  <a:sym typeface="Karnchang"/>
                </a:rPr>
                <a:t>. Module </a:t>
              </a:r>
              <a:r>
                <a:rPr lang="en-US" sz="2700" dirty="0" err="1">
                  <a:solidFill>
                    <a:srgbClr val="000000"/>
                  </a:solidFill>
                  <a:latin typeface="Karnchang"/>
                  <a:ea typeface="Karnchang"/>
                  <a:cs typeface="Karnchang"/>
                  <a:sym typeface="Karnchang"/>
                </a:rPr>
                <a:t>ini</a:t>
              </a:r>
              <a:r>
                <a:rPr lang="en-US" sz="2700" dirty="0">
                  <a:solidFill>
                    <a:srgbClr val="000000"/>
                  </a:solidFill>
                  <a:latin typeface="Karnchang"/>
                  <a:ea typeface="Karnchang"/>
                  <a:cs typeface="Karnchang"/>
                  <a:sym typeface="Karnchang"/>
                </a:rPr>
                <a:t> </a:t>
              </a:r>
              <a:r>
                <a:rPr lang="en-US" sz="2700" dirty="0" err="1">
                  <a:solidFill>
                    <a:srgbClr val="000000"/>
                  </a:solidFill>
                  <a:latin typeface="Karnchang"/>
                  <a:ea typeface="Karnchang"/>
                  <a:cs typeface="Karnchang"/>
                  <a:sym typeface="Karnchang"/>
                </a:rPr>
                <a:t>mencakup</a:t>
              </a:r>
              <a:r>
                <a:rPr lang="en-US" sz="2700" dirty="0">
                  <a:solidFill>
                    <a:srgbClr val="000000"/>
                  </a:solidFill>
                  <a:latin typeface="Karnchang"/>
                  <a:ea typeface="Karnchang"/>
                  <a:cs typeface="Karnchang"/>
                  <a:sym typeface="Karnchang"/>
                </a:rPr>
                <a:t> data </a:t>
              </a:r>
              <a:r>
                <a:rPr lang="en-US" sz="2700" dirty="0" err="1">
                  <a:solidFill>
                    <a:srgbClr val="000000"/>
                  </a:solidFill>
                  <a:latin typeface="Karnchang"/>
                  <a:ea typeface="Karnchang"/>
                  <a:cs typeface="Karnchang"/>
                  <a:sym typeface="Karnchang"/>
                </a:rPr>
                <a:t>identitas</a:t>
              </a:r>
              <a:r>
                <a:rPr lang="en-US" sz="2700" dirty="0">
                  <a:solidFill>
                    <a:srgbClr val="000000"/>
                  </a:solidFill>
                  <a:latin typeface="Karnchang"/>
                  <a:ea typeface="Karnchang"/>
                  <a:cs typeface="Karnchang"/>
                  <a:sym typeface="Karnchang"/>
                </a:rPr>
                <a:t> </a:t>
              </a:r>
              <a:r>
                <a:rPr lang="en-US" sz="2700" dirty="0" err="1">
                  <a:solidFill>
                    <a:srgbClr val="000000"/>
                  </a:solidFill>
                  <a:latin typeface="Karnchang"/>
                  <a:ea typeface="Karnchang"/>
                  <a:cs typeface="Karnchang"/>
                  <a:sym typeface="Karnchang"/>
                </a:rPr>
                <a:t>pasien</a:t>
              </a:r>
              <a:r>
                <a:rPr lang="en-US" sz="2700" dirty="0">
                  <a:solidFill>
                    <a:srgbClr val="000000"/>
                  </a:solidFill>
                  <a:latin typeface="Karnchang"/>
                  <a:ea typeface="Karnchang"/>
                  <a:cs typeface="Karnchang"/>
                  <a:sym typeface="Karnchang"/>
                </a:rPr>
                <a:t>, </a:t>
              </a:r>
              <a:r>
                <a:rPr lang="en-US" sz="2700" dirty="0" err="1">
                  <a:solidFill>
                    <a:srgbClr val="000000"/>
                  </a:solidFill>
                  <a:latin typeface="Karnchang"/>
                  <a:ea typeface="Karnchang"/>
                  <a:cs typeface="Karnchang"/>
                  <a:sym typeface="Karnchang"/>
                </a:rPr>
                <a:t>waktu</a:t>
              </a:r>
              <a:r>
                <a:rPr lang="en-US" sz="2700" dirty="0">
                  <a:solidFill>
                    <a:srgbClr val="000000"/>
                  </a:solidFill>
                  <a:latin typeface="Karnchang"/>
                  <a:ea typeface="Karnchang"/>
                  <a:cs typeface="Karnchang"/>
                  <a:sym typeface="Karnchang"/>
                </a:rPr>
                <a:t> dan </a:t>
              </a:r>
              <a:r>
                <a:rPr lang="en-US" sz="2700" dirty="0" err="1">
                  <a:solidFill>
                    <a:srgbClr val="000000"/>
                  </a:solidFill>
                  <a:latin typeface="Karnchang"/>
                  <a:ea typeface="Karnchang"/>
                  <a:cs typeface="Karnchang"/>
                  <a:sym typeface="Karnchang"/>
                </a:rPr>
                <a:t>penyebab</a:t>
              </a:r>
              <a:r>
                <a:rPr lang="en-US" sz="2700" dirty="0">
                  <a:solidFill>
                    <a:srgbClr val="000000"/>
                  </a:solidFill>
                  <a:latin typeface="Karnchang"/>
                  <a:ea typeface="Karnchang"/>
                  <a:cs typeface="Karnchang"/>
                  <a:sym typeface="Karnchang"/>
                </a:rPr>
                <a:t> </a:t>
              </a:r>
              <a:r>
                <a:rPr lang="en-US" sz="2700" dirty="0" err="1">
                  <a:solidFill>
                    <a:srgbClr val="000000"/>
                  </a:solidFill>
                  <a:latin typeface="Karnchang"/>
                  <a:ea typeface="Karnchang"/>
                  <a:cs typeface="Karnchang"/>
                  <a:sym typeface="Karnchang"/>
                </a:rPr>
                <a:t>kematian</a:t>
              </a:r>
              <a:r>
                <a:rPr lang="en-US" sz="2700" dirty="0">
                  <a:solidFill>
                    <a:srgbClr val="000000"/>
                  </a:solidFill>
                  <a:latin typeface="Karnchang"/>
                  <a:ea typeface="Karnchang"/>
                  <a:cs typeface="Karnchang"/>
                  <a:sym typeface="Karnchang"/>
                </a:rPr>
                <a:t>, </a:t>
              </a:r>
              <a:r>
                <a:rPr lang="en-US" sz="2700" dirty="0" err="1">
                  <a:solidFill>
                    <a:srgbClr val="000000"/>
                  </a:solidFill>
                  <a:latin typeface="Karnchang"/>
                  <a:ea typeface="Karnchang"/>
                  <a:cs typeface="Karnchang"/>
                  <a:sym typeface="Karnchang"/>
                </a:rPr>
                <a:t>serta</a:t>
              </a:r>
              <a:r>
                <a:rPr lang="en-US" sz="2700" dirty="0">
                  <a:solidFill>
                    <a:srgbClr val="000000"/>
                  </a:solidFill>
                  <a:latin typeface="Karnchang"/>
                  <a:ea typeface="Karnchang"/>
                  <a:cs typeface="Karnchang"/>
                  <a:sym typeface="Karnchang"/>
                </a:rPr>
                <a:t> </a:t>
              </a:r>
              <a:r>
                <a:rPr lang="en-US" sz="2700" dirty="0" err="1">
                  <a:solidFill>
                    <a:srgbClr val="000000"/>
                  </a:solidFill>
                  <a:latin typeface="Karnchang"/>
                  <a:ea typeface="Karnchang"/>
                  <a:cs typeface="Karnchang"/>
                  <a:sym typeface="Karnchang"/>
                </a:rPr>
                <a:t>keterangan</a:t>
              </a:r>
              <a:r>
                <a:rPr lang="en-US" sz="2700" dirty="0">
                  <a:solidFill>
                    <a:srgbClr val="000000"/>
                  </a:solidFill>
                  <a:latin typeface="Karnchang"/>
                  <a:ea typeface="Karnchang"/>
                  <a:cs typeface="Karnchang"/>
                  <a:sym typeface="Karnchang"/>
                </a:rPr>
                <a:t> </a:t>
              </a:r>
              <a:r>
                <a:rPr lang="en-US" sz="2700" dirty="0" err="1">
                  <a:solidFill>
                    <a:srgbClr val="000000"/>
                  </a:solidFill>
                  <a:latin typeface="Karnchang"/>
                  <a:ea typeface="Karnchang"/>
                  <a:cs typeface="Karnchang"/>
                  <a:sym typeface="Karnchang"/>
                </a:rPr>
                <a:t>dokter</a:t>
              </a:r>
              <a:r>
                <a:rPr lang="en-US" sz="2700" dirty="0">
                  <a:solidFill>
                    <a:srgbClr val="000000"/>
                  </a:solidFill>
                  <a:latin typeface="Karnchang"/>
                  <a:ea typeface="Karnchang"/>
                  <a:cs typeface="Karnchang"/>
                  <a:sym typeface="Karnchang"/>
                </a:rPr>
                <a:t> yang </a:t>
              </a:r>
              <a:r>
                <a:rPr lang="en-US" sz="2700" dirty="0" err="1">
                  <a:solidFill>
                    <a:srgbClr val="000000"/>
                  </a:solidFill>
                  <a:latin typeface="Karnchang"/>
                  <a:ea typeface="Karnchang"/>
                  <a:cs typeface="Karnchang"/>
                  <a:sym typeface="Karnchang"/>
                </a:rPr>
                <a:t>menangani</a:t>
              </a:r>
              <a:endParaRPr lang="en-US" sz="2700" dirty="0">
                <a:solidFill>
                  <a:srgbClr val="000000"/>
                </a:solidFill>
                <a:latin typeface="Karnchang"/>
                <a:ea typeface="Karnchang"/>
                <a:cs typeface="Karnchang"/>
                <a:sym typeface="Karnchang"/>
              </a:endParaRPr>
            </a:p>
          </p:txBody>
        </p:sp>
        <p:sp>
          <p:nvSpPr>
            <p:cNvPr id="53" name="TextBox 32">
              <a:extLst>
                <a:ext uri="{FF2B5EF4-FFF2-40B4-BE49-F238E27FC236}">
                  <a16:creationId xmlns:a16="http://schemas.microsoft.com/office/drawing/2014/main" id="{852BFD03-1D9B-365E-4680-99EE3241473A}"/>
                </a:ext>
              </a:extLst>
            </p:cNvPr>
            <p:cNvSpPr txBox="1"/>
            <p:nvPr/>
          </p:nvSpPr>
          <p:spPr>
            <a:xfrm>
              <a:off x="0" y="914398"/>
              <a:ext cx="10794669" cy="621075"/>
            </a:xfrm>
            <a:prstGeom prst="rect">
              <a:avLst/>
            </a:prstGeom>
          </p:spPr>
          <p:txBody>
            <a:bodyPr wrap="square" lIns="0" tIns="0" rIns="0" bIns="0" rtlCol="0" anchor="t">
              <a:spAutoFit/>
            </a:bodyPr>
            <a:lstStyle/>
            <a:p>
              <a:pPr algn="l">
                <a:lnSpc>
                  <a:spcPts val="3680"/>
                </a:lnSpc>
              </a:pPr>
              <a:r>
                <a:rPr lang="en-US" sz="4000" b="1" dirty="0">
                  <a:solidFill>
                    <a:srgbClr val="243342"/>
                  </a:solidFill>
                  <a:latin typeface="Karnchang Bold"/>
                  <a:ea typeface="Karnchang Bold"/>
                  <a:cs typeface="Karnchang Bold"/>
                  <a:sym typeface="Karnchang Bold"/>
                </a:rPr>
                <a:t>Surat </a:t>
              </a:r>
              <a:r>
                <a:rPr lang="en-US" sz="4000" b="1" dirty="0" err="1">
                  <a:solidFill>
                    <a:srgbClr val="243342"/>
                  </a:solidFill>
                  <a:latin typeface="Karnchang Bold"/>
                  <a:ea typeface="Karnchang Bold"/>
                  <a:cs typeface="Karnchang Bold"/>
                  <a:sym typeface="Karnchang Bold"/>
                </a:rPr>
                <a:t>Keterangan</a:t>
              </a:r>
              <a:r>
                <a:rPr lang="en-US" sz="4000" b="1" dirty="0">
                  <a:solidFill>
                    <a:srgbClr val="243342"/>
                  </a:solidFill>
                  <a:latin typeface="Karnchang Bold"/>
                  <a:ea typeface="Karnchang Bold"/>
                  <a:cs typeface="Karnchang Bold"/>
                  <a:sym typeface="Karnchang Bold"/>
                </a:rPr>
                <a:t> </a:t>
              </a:r>
              <a:r>
                <a:rPr lang="en-US" sz="4000" b="1" dirty="0" err="1">
                  <a:solidFill>
                    <a:srgbClr val="243342"/>
                  </a:solidFill>
                  <a:latin typeface="Karnchang Bold"/>
                  <a:ea typeface="Karnchang Bold"/>
                  <a:cs typeface="Karnchang Bold"/>
                  <a:sym typeface="Karnchang Bold"/>
                </a:rPr>
                <a:t>Kematian</a:t>
              </a:r>
              <a:endParaRPr lang="en-US" sz="4000" b="1" dirty="0">
                <a:solidFill>
                  <a:srgbClr val="243342"/>
                </a:solidFill>
                <a:latin typeface="Karnchang Bold"/>
                <a:ea typeface="Karnchang Bold"/>
                <a:cs typeface="Karnchang Bold"/>
                <a:sym typeface="Karnchang Bold"/>
              </a:endParaRPr>
            </a:p>
          </p:txBody>
        </p:sp>
      </p:grpSp>
      <p:pic>
        <p:nvPicPr>
          <p:cNvPr id="59" name="Picture 58">
            <a:extLst>
              <a:ext uri="{FF2B5EF4-FFF2-40B4-BE49-F238E27FC236}">
                <a16:creationId xmlns:a16="http://schemas.microsoft.com/office/drawing/2014/main" id="{89A1503F-58CB-D750-7B8C-D7506E7397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8240" y="2046321"/>
            <a:ext cx="7648609" cy="3686868"/>
          </a:xfrm>
          <a:prstGeom prst="rect">
            <a:avLst/>
          </a:prstGeom>
        </p:spPr>
      </p:pic>
      <p:pic>
        <p:nvPicPr>
          <p:cNvPr id="61" name="Picture 60">
            <a:extLst>
              <a:ext uri="{FF2B5EF4-FFF2-40B4-BE49-F238E27FC236}">
                <a16:creationId xmlns:a16="http://schemas.microsoft.com/office/drawing/2014/main" id="{C57CDDC9-6F7A-A4E2-295B-BDAC090F82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8240" y="5877849"/>
            <a:ext cx="7432230" cy="3385148"/>
          </a:xfrm>
          <a:prstGeom prst="rect">
            <a:avLst/>
          </a:prstGeom>
        </p:spPr>
      </p:pic>
    </p:spTree>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E6EAEF"/>
        </a:solidFill>
        <a:effectLst/>
      </p:bgPr>
    </p:bg>
    <p:spTree>
      <p:nvGrpSpPr>
        <p:cNvPr id="1" name=""/>
        <p:cNvGrpSpPr/>
        <p:nvPr/>
      </p:nvGrpSpPr>
      <p:grpSpPr>
        <a:xfrm>
          <a:off x="0" y="0"/>
          <a:ext cx="0" cy="0"/>
          <a:chOff x="0" y="0"/>
          <a:chExt cx="0" cy="0"/>
        </a:xfrm>
      </p:grpSpPr>
      <p:grpSp>
        <p:nvGrpSpPr>
          <p:cNvPr id="2" name="Group 2"/>
          <p:cNvGrpSpPr/>
          <p:nvPr/>
        </p:nvGrpSpPr>
        <p:grpSpPr>
          <a:xfrm>
            <a:off x="787067" y="592941"/>
            <a:ext cx="16713866" cy="9101117"/>
            <a:chOff x="0" y="0"/>
            <a:chExt cx="4402006" cy="2397002"/>
          </a:xfrm>
        </p:grpSpPr>
        <p:sp>
          <p:nvSpPr>
            <p:cNvPr id="3" name="Freeform 3"/>
            <p:cNvSpPr/>
            <p:nvPr/>
          </p:nvSpPr>
          <p:spPr>
            <a:xfrm>
              <a:off x="0" y="0"/>
              <a:ext cx="4402006" cy="2397002"/>
            </a:xfrm>
            <a:custGeom>
              <a:avLst/>
              <a:gdLst/>
              <a:ahLst/>
              <a:cxnLst/>
              <a:rect l="l" t="t" r="r" b="b"/>
              <a:pathLst>
                <a:path w="4402006" h="2397002">
                  <a:moveTo>
                    <a:pt x="23623" y="0"/>
                  </a:moveTo>
                  <a:lnTo>
                    <a:pt x="4378382" y="0"/>
                  </a:lnTo>
                  <a:cubicBezTo>
                    <a:pt x="4391429" y="0"/>
                    <a:pt x="4402006" y="10577"/>
                    <a:pt x="4402006" y="23623"/>
                  </a:cubicBezTo>
                  <a:lnTo>
                    <a:pt x="4402006" y="2373379"/>
                  </a:lnTo>
                  <a:cubicBezTo>
                    <a:pt x="4402006" y="2379644"/>
                    <a:pt x="4399517" y="2385653"/>
                    <a:pt x="4395087" y="2390083"/>
                  </a:cubicBezTo>
                  <a:cubicBezTo>
                    <a:pt x="4390656" y="2394513"/>
                    <a:pt x="4384647" y="2397002"/>
                    <a:pt x="4378382" y="2397002"/>
                  </a:cubicBezTo>
                  <a:lnTo>
                    <a:pt x="23623" y="2397002"/>
                  </a:lnTo>
                  <a:cubicBezTo>
                    <a:pt x="17358" y="2397002"/>
                    <a:pt x="11349" y="2394513"/>
                    <a:pt x="6919" y="2390083"/>
                  </a:cubicBezTo>
                  <a:cubicBezTo>
                    <a:pt x="2489" y="2385653"/>
                    <a:pt x="0" y="2379644"/>
                    <a:pt x="0" y="2373379"/>
                  </a:cubicBezTo>
                  <a:lnTo>
                    <a:pt x="0" y="23623"/>
                  </a:lnTo>
                  <a:cubicBezTo>
                    <a:pt x="0" y="17358"/>
                    <a:pt x="2489" y="11349"/>
                    <a:pt x="6919" y="6919"/>
                  </a:cubicBezTo>
                  <a:cubicBezTo>
                    <a:pt x="11349" y="2489"/>
                    <a:pt x="17358" y="0"/>
                    <a:pt x="23623" y="0"/>
                  </a:cubicBezTo>
                  <a:close/>
                </a:path>
              </a:pathLst>
            </a:custGeom>
            <a:solidFill>
              <a:srgbClr val="E6EAEF"/>
            </a:solidFill>
            <a:ln w="19050" cap="rnd">
              <a:solidFill>
                <a:srgbClr val="243342"/>
              </a:solidFill>
              <a:prstDash val="solid"/>
              <a:round/>
            </a:ln>
          </p:spPr>
          <p:txBody>
            <a:bodyPr/>
            <a:lstStyle/>
            <a:p>
              <a:endParaRPr lang="en-ID" dirty="0"/>
            </a:p>
          </p:txBody>
        </p:sp>
        <p:sp>
          <p:nvSpPr>
            <p:cNvPr id="4" name="TextBox 4"/>
            <p:cNvSpPr txBox="1"/>
            <p:nvPr/>
          </p:nvSpPr>
          <p:spPr>
            <a:xfrm>
              <a:off x="0" y="-38100"/>
              <a:ext cx="4402006" cy="2435102"/>
            </a:xfrm>
            <a:prstGeom prst="rect">
              <a:avLst/>
            </a:prstGeom>
          </p:spPr>
          <p:txBody>
            <a:bodyPr lIns="50800" tIns="50800" rIns="50800" bIns="50800" rtlCol="0" anchor="ctr"/>
            <a:lstStyle/>
            <a:p>
              <a:pPr algn="ctr">
                <a:lnSpc>
                  <a:spcPts val="3362"/>
                </a:lnSpc>
              </a:pPr>
              <a:endParaRPr/>
            </a:p>
          </p:txBody>
        </p:sp>
      </p:grpSp>
      <p:grpSp>
        <p:nvGrpSpPr>
          <p:cNvPr id="5" name="Group 5"/>
          <p:cNvGrpSpPr/>
          <p:nvPr/>
        </p:nvGrpSpPr>
        <p:grpSpPr>
          <a:xfrm rot="-7538080">
            <a:off x="-7029811" y="-5584933"/>
            <a:ext cx="9808447" cy="9331824"/>
            <a:chOff x="0" y="0"/>
            <a:chExt cx="13077930" cy="12442432"/>
          </a:xfrm>
        </p:grpSpPr>
        <p:grpSp>
          <p:nvGrpSpPr>
            <p:cNvPr id="6" name="Group 6"/>
            <p:cNvGrpSpPr/>
            <p:nvPr/>
          </p:nvGrpSpPr>
          <p:grpSpPr>
            <a:xfrm rot="2252144">
              <a:off x="1498251" y="1484738"/>
              <a:ext cx="7399579" cy="7432687"/>
              <a:chOff x="0" y="0"/>
              <a:chExt cx="2816645" cy="2829248"/>
            </a:xfrm>
          </p:grpSpPr>
          <p:sp>
            <p:nvSpPr>
              <p:cNvPr id="7" name="Freeform 7"/>
              <p:cNvSpPr/>
              <p:nvPr/>
            </p:nvSpPr>
            <p:spPr>
              <a:xfrm>
                <a:off x="0" y="0"/>
                <a:ext cx="2816645" cy="2829248"/>
              </a:xfrm>
              <a:custGeom>
                <a:avLst/>
                <a:gdLst/>
                <a:ahLst/>
                <a:cxnLst/>
                <a:rect l="l" t="t" r="r" b="b"/>
                <a:pathLst>
                  <a:path w="2816645" h="2829248">
                    <a:moveTo>
                      <a:pt x="0" y="0"/>
                    </a:moveTo>
                    <a:lnTo>
                      <a:pt x="2816645" y="0"/>
                    </a:lnTo>
                    <a:lnTo>
                      <a:pt x="2816645" y="2829248"/>
                    </a:lnTo>
                    <a:lnTo>
                      <a:pt x="0" y="2829248"/>
                    </a:lnTo>
                    <a:close/>
                  </a:path>
                </a:pathLst>
              </a:custGeom>
              <a:solidFill>
                <a:srgbClr val="243342"/>
              </a:solidFill>
            </p:spPr>
          </p:sp>
          <p:sp>
            <p:nvSpPr>
              <p:cNvPr id="8" name="TextBox 8"/>
              <p:cNvSpPr txBox="1"/>
              <p:nvPr/>
            </p:nvSpPr>
            <p:spPr>
              <a:xfrm>
                <a:off x="0" y="-123825"/>
                <a:ext cx="2816645" cy="2953073"/>
              </a:xfrm>
              <a:prstGeom prst="rect">
                <a:avLst/>
              </a:prstGeom>
            </p:spPr>
            <p:txBody>
              <a:bodyPr lIns="50800" tIns="50800" rIns="50800" bIns="50800" rtlCol="0" anchor="ctr"/>
              <a:lstStyle/>
              <a:p>
                <a:pPr algn="ctr">
                  <a:lnSpc>
                    <a:spcPts val="2659"/>
                  </a:lnSpc>
                  <a:spcBef>
                    <a:spcPct val="0"/>
                  </a:spcBef>
                </a:pPr>
                <a:endParaRPr/>
              </a:p>
            </p:txBody>
          </p:sp>
        </p:grpSp>
        <p:grpSp>
          <p:nvGrpSpPr>
            <p:cNvPr id="9" name="Group 9"/>
            <p:cNvGrpSpPr/>
            <p:nvPr/>
          </p:nvGrpSpPr>
          <p:grpSpPr>
            <a:xfrm rot="2252144">
              <a:off x="2397493" y="3224228"/>
              <a:ext cx="7399579" cy="7432687"/>
              <a:chOff x="0" y="0"/>
              <a:chExt cx="2816645" cy="2829248"/>
            </a:xfrm>
          </p:grpSpPr>
          <p:sp>
            <p:nvSpPr>
              <p:cNvPr id="10" name="Freeform 10"/>
              <p:cNvSpPr/>
              <p:nvPr/>
            </p:nvSpPr>
            <p:spPr>
              <a:xfrm>
                <a:off x="0" y="0"/>
                <a:ext cx="2816645" cy="2829248"/>
              </a:xfrm>
              <a:custGeom>
                <a:avLst/>
                <a:gdLst/>
                <a:ahLst/>
                <a:cxnLst/>
                <a:rect l="l" t="t" r="r" b="b"/>
                <a:pathLst>
                  <a:path w="2816645" h="2829248">
                    <a:moveTo>
                      <a:pt x="0" y="0"/>
                    </a:moveTo>
                    <a:lnTo>
                      <a:pt x="2816645" y="0"/>
                    </a:lnTo>
                    <a:lnTo>
                      <a:pt x="2816645" y="2829248"/>
                    </a:lnTo>
                    <a:lnTo>
                      <a:pt x="0" y="2829248"/>
                    </a:lnTo>
                    <a:close/>
                  </a:path>
                </a:pathLst>
              </a:custGeom>
              <a:solidFill>
                <a:srgbClr val="535659"/>
              </a:solidFill>
            </p:spPr>
          </p:sp>
          <p:sp>
            <p:nvSpPr>
              <p:cNvPr id="11" name="TextBox 11"/>
              <p:cNvSpPr txBox="1"/>
              <p:nvPr/>
            </p:nvSpPr>
            <p:spPr>
              <a:xfrm>
                <a:off x="0" y="-123825"/>
                <a:ext cx="2816645" cy="2953073"/>
              </a:xfrm>
              <a:prstGeom prst="rect">
                <a:avLst/>
              </a:prstGeom>
            </p:spPr>
            <p:txBody>
              <a:bodyPr lIns="50800" tIns="50800" rIns="50800" bIns="50800" rtlCol="0" anchor="ctr"/>
              <a:lstStyle/>
              <a:p>
                <a:pPr algn="ctr">
                  <a:lnSpc>
                    <a:spcPts val="2659"/>
                  </a:lnSpc>
                  <a:spcBef>
                    <a:spcPct val="0"/>
                  </a:spcBef>
                </a:pPr>
                <a:endParaRPr/>
              </a:p>
            </p:txBody>
          </p:sp>
        </p:grpSp>
        <p:grpSp>
          <p:nvGrpSpPr>
            <p:cNvPr id="12" name="Group 12"/>
            <p:cNvGrpSpPr/>
            <p:nvPr/>
          </p:nvGrpSpPr>
          <p:grpSpPr>
            <a:xfrm rot="2252144">
              <a:off x="4180100" y="3525007"/>
              <a:ext cx="7399579" cy="7432687"/>
              <a:chOff x="0" y="0"/>
              <a:chExt cx="2816645" cy="2829248"/>
            </a:xfrm>
          </p:grpSpPr>
          <p:sp>
            <p:nvSpPr>
              <p:cNvPr id="13" name="Freeform 13"/>
              <p:cNvSpPr/>
              <p:nvPr/>
            </p:nvSpPr>
            <p:spPr>
              <a:xfrm>
                <a:off x="0" y="0"/>
                <a:ext cx="2816645" cy="2829248"/>
              </a:xfrm>
              <a:custGeom>
                <a:avLst/>
                <a:gdLst/>
                <a:ahLst/>
                <a:cxnLst/>
                <a:rect l="l" t="t" r="r" b="b"/>
                <a:pathLst>
                  <a:path w="2816645" h="2829248">
                    <a:moveTo>
                      <a:pt x="0" y="0"/>
                    </a:moveTo>
                    <a:lnTo>
                      <a:pt x="2816645" y="0"/>
                    </a:lnTo>
                    <a:lnTo>
                      <a:pt x="2816645" y="2829248"/>
                    </a:lnTo>
                    <a:lnTo>
                      <a:pt x="0" y="2829248"/>
                    </a:lnTo>
                    <a:close/>
                  </a:path>
                </a:pathLst>
              </a:custGeom>
              <a:solidFill>
                <a:srgbClr val="858789"/>
              </a:solidFill>
            </p:spPr>
          </p:sp>
          <p:sp>
            <p:nvSpPr>
              <p:cNvPr id="14" name="TextBox 14"/>
              <p:cNvSpPr txBox="1"/>
              <p:nvPr/>
            </p:nvSpPr>
            <p:spPr>
              <a:xfrm>
                <a:off x="0" y="-123825"/>
                <a:ext cx="2816645" cy="2953073"/>
              </a:xfrm>
              <a:prstGeom prst="rect">
                <a:avLst/>
              </a:prstGeom>
            </p:spPr>
            <p:txBody>
              <a:bodyPr lIns="50800" tIns="50800" rIns="50800" bIns="50800" rtlCol="0" anchor="ctr"/>
              <a:lstStyle/>
              <a:p>
                <a:pPr algn="ctr">
                  <a:lnSpc>
                    <a:spcPts val="2659"/>
                  </a:lnSpc>
                  <a:spcBef>
                    <a:spcPct val="0"/>
                  </a:spcBef>
                </a:pPr>
                <a:endParaRPr/>
              </a:p>
            </p:txBody>
          </p:sp>
        </p:grpSp>
      </p:grpSp>
      <p:grpSp>
        <p:nvGrpSpPr>
          <p:cNvPr id="15" name="Group 15"/>
          <p:cNvGrpSpPr/>
          <p:nvPr/>
        </p:nvGrpSpPr>
        <p:grpSpPr>
          <a:xfrm rot="2124477">
            <a:off x="15979122" y="5429903"/>
            <a:ext cx="9808447" cy="9331824"/>
            <a:chOff x="0" y="0"/>
            <a:chExt cx="13077930" cy="12442432"/>
          </a:xfrm>
        </p:grpSpPr>
        <p:grpSp>
          <p:nvGrpSpPr>
            <p:cNvPr id="16" name="Group 16"/>
            <p:cNvGrpSpPr/>
            <p:nvPr/>
          </p:nvGrpSpPr>
          <p:grpSpPr>
            <a:xfrm rot="2252144">
              <a:off x="1498251" y="1484738"/>
              <a:ext cx="7399579" cy="7432687"/>
              <a:chOff x="0" y="0"/>
              <a:chExt cx="2816645" cy="2829248"/>
            </a:xfrm>
          </p:grpSpPr>
          <p:sp>
            <p:nvSpPr>
              <p:cNvPr id="17" name="Freeform 17"/>
              <p:cNvSpPr/>
              <p:nvPr/>
            </p:nvSpPr>
            <p:spPr>
              <a:xfrm>
                <a:off x="0" y="0"/>
                <a:ext cx="2816645" cy="2829248"/>
              </a:xfrm>
              <a:custGeom>
                <a:avLst/>
                <a:gdLst/>
                <a:ahLst/>
                <a:cxnLst/>
                <a:rect l="l" t="t" r="r" b="b"/>
                <a:pathLst>
                  <a:path w="2816645" h="2829248">
                    <a:moveTo>
                      <a:pt x="0" y="0"/>
                    </a:moveTo>
                    <a:lnTo>
                      <a:pt x="2816645" y="0"/>
                    </a:lnTo>
                    <a:lnTo>
                      <a:pt x="2816645" y="2829248"/>
                    </a:lnTo>
                    <a:lnTo>
                      <a:pt x="0" y="2829248"/>
                    </a:lnTo>
                    <a:close/>
                  </a:path>
                </a:pathLst>
              </a:custGeom>
              <a:solidFill>
                <a:srgbClr val="243342"/>
              </a:solidFill>
            </p:spPr>
          </p:sp>
          <p:sp>
            <p:nvSpPr>
              <p:cNvPr id="18" name="TextBox 18"/>
              <p:cNvSpPr txBox="1"/>
              <p:nvPr/>
            </p:nvSpPr>
            <p:spPr>
              <a:xfrm>
                <a:off x="0" y="-123825"/>
                <a:ext cx="2816645" cy="2953073"/>
              </a:xfrm>
              <a:prstGeom prst="rect">
                <a:avLst/>
              </a:prstGeom>
            </p:spPr>
            <p:txBody>
              <a:bodyPr lIns="50800" tIns="50800" rIns="50800" bIns="50800" rtlCol="0" anchor="ctr"/>
              <a:lstStyle/>
              <a:p>
                <a:pPr algn="ctr">
                  <a:lnSpc>
                    <a:spcPts val="2659"/>
                  </a:lnSpc>
                  <a:spcBef>
                    <a:spcPct val="0"/>
                  </a:spcBef>
                </a:pPr>
                <a:endParaRPr/>
              </a:p>
            </p:txBody>
          </p:sp>
        </p:grpSp>
        <p:grpSp>
          <p:nvGrpSpPr>
            <p:cNvPr id="19" name="Group 19"/>
            <p:cNvGrpSpPr/>
            <p:nvPr/>
          </p:nvGrpSpPr>
          <p:grpSpPr>
            <a:xfrm rot="2252144">
              <a:off x="2397493" y="3224228"/>
              <a:ext cx="7399579" cy="7432687"/>
              <a:chOff x="0" y="0"/>
              <a:chExt cx="2816645" cy="2829248"/>
            </a:xfrm>
          </p:grpSpPr>
          <p:sp>
            <p:nvSpPr>
              <p:cNvPr id="20" name="Freeform 20"/>
              <p:cNvSpPr/>
              <p:nvPr/>
            </p:nvSpPr>
            <p:spPr>
              <a:xfrm>
                <a:off x="0" y="0"/>
                <a:ext cx="2816645" cy="2829248"/>
              </a:xfrm>
              <a:custGeom>
                <a:avLst/>
                <a:gdLst/>
                <a:ahLst/>
                <a:cxnLst/>
                <a:rect l="l" t="t" r="r" b="b"/>
                <a:pathLst>
                  <a:path w="2816645" h="2829248">
                    <a:moveTo>
                      <a:pt x="0" y="0"/>
                    </a:moveTo>
                    <a:lnTo>
                      <a:pt x="2816645" y="0"/>
                    </a:lnTo>
                    <a:lnTo>
                      <a:pt x="2816645" y="2829248"/>
                    </a:lnTo>
                    <a:lnTo>
                      <a:pt x="0" y="2829248"/>
                    </a:lnTo>
                    <a:close/>
                  </a:path>
                </a:pathLst>
              </a:custGeom>
              <a:solidFill>
                <a:srgbClr val="535659"/>
              </a:solidFill>
            </p:spPr>
          </p:sp>
          <p:sp>
            <p:nvSpPr>
              <p:cNvPr id="21" name="TextBox 21"/>
              <p:cNvSpPr txBox="1"/>
              <p:nvPr/>
            </p:nvSpPr>
            <p:spPr>
              <a:xfrm>
                <a:off x="0" y="-123825"/>
                <a:ext cx="2816645" cy="2953073"/>
              </a:xfrm>
              <a:prstGeom prst="rect">
                <a:avLst/>
              </a:prstGeom>
            </p:spPr>
            <p:txBody>
              <a:bodyPr lIns="50800" tIns="50800" rIns="50800" bIns="50800" rtlCol="0" anchor="ctr"/>
              <a:lstStyle/>
              <a:p>
                <a:pPr algn="ctr">
                  <a:lnSpc>
                    <a:spcPts val="2659"/>
                  </a:lnSpc>
                  <a:spcBef>
                    <a:spcPct val="0"/>
                  </a:spcBef>
                </a:pPr>
                <a:endParaRPr/>
              </a:p>
            </p:txBody>
          </p:sp>
        </p:grpSp>
        <p:grpSp>
          <p:nvGrpSpPr>
            <p:cNvPr id="22" name="Group 22"/>
            <p:cNvGrpSpPr/>
            <p:nvPr/>
          </p:nvGrpSpPr>
          <p:grpSpPr>
            <a:xfrm rot="2252144">
              <a:off x="4180100" y="3525007"/>
              <a:ext cx="7399579" cy="7432687"/>
              <a:chOff x="0" y="0"/>
              <a:chExt cx="2816645" cy="2829248"/>
            </a:xfrm>
          </p:grpSpPr>
          <p:sp>
            <p:nvSpPr>
              <p:cNvPr id="23" name="Freeform 23"/>
              <p:cNvSpPr/>
              <p:nvPr/>
            </p:nvSpPr>
            <p:spPr>
              <a:xfrm>
                <a:off x="0" y="0"/>
                <a:ext cx="2816645" cy="2829248"/>
              </a:xfrm>
              <a:custGeom>
                <a:avLst/>
                <a:gdLst/>
                <a:ahLst/>
                <a:cxnLst/>
                <a:rect l="l" t="t" r="r" b="b"/>
                <a:pathLst>
                  <a:path w="2816645" h="2829248">
                    <a:moveTo>
                      <a:pt x="0" y="0"/>
                    </a:moveTo>
                    <a:lnTo>
                      <a:pt x="2816645" y="0"/>
                    </a:lnTo>
                    <a:lnTo>
                      <a:pt x="2816645" y="2829248"/>
                    </a:lnTo>
                    <a:lnTo>
                      <a:pt x="0" y="2829248"/>
                    </a:lnTo>
                    <a:close/>
                  </a:path>
                </a:pathLst>
              </a:custGeom>
              <a:solidFill>
                <a:srgbClr val="858789"/>
              </a:solidFill>
            </p:spPr>
          </p:sp>
          <p:sp>
            <p:nvSpPr>
              <p:cNvPr id="24" name="TextBox 24"/>
              <p:cNvSpPr txBox="1"/>
              <p:nvPr/>
            </p:nvSpPr>
            <p:spPr>
              <a:xfrm>
                <a:off x="0" y="-123825"/>
                <a:ext cx="2816645" cy="2953073"/>
              </a:xfrm>
              <a:prstGeom prst="rect">
                <a:avLst/>
              </a:prstGeom>
            </p:spPr>
            <p:txBody>
              <a:bodyPr lIns="50800" tIns="50800" rIns="50800" bIns="50800" rtlCol="0" anchor="ctr"/>
              <a:lstStyle/>
              <a:p>
                <a:pPr algn="ctr">
                  <a:lnSpc>
                    <a:spcPts val="2659"/>
                  </a:lnSpc>
                  <a:spcBef>
                    <a:spcPct val="0"/>
                  </a:spcBef>
                </a:pPr>
                <a:endParaRPr/>
              </a:p>
            </p:txBody>
          </p:sp>
        </p:grpSp>
      </p:grpSp>
      <p:grpSp>
        <p:nvGrpSpPr>
          <p:cNvPr id="28" name="Group 28"/>
          <p:cNvGrpSpPr/>
          <p:nvPr/>
        </p:nvGrpSpPr>
        <p:grpSpPr>
          <a:xfrm>
            <a:off x="15665503" y="317552"/>
            <a:ext cx="2042119" cy="650325"/>
            <a:chOff x="0" y="0"/>
            <a:chExt cx="537842" cy="171279"/>
          </a:xfrm>
        </p:grpSpPr>
        <p:sp>
          <p:nvSpPr>
            <p:cNvPr id="29" name="Freeform 29"/>
            <p:cNvSpPr/>
            <p:nvPr/>
          </p:nvSpPr>
          <p:spPr>
            <a:xfrm>
              <a:off x="0" y="0"/>
              <a:ext cx="537842" cy="171279"/>
            </a:xfrm>
            <a:custGeom>
              <a:avLst/>
              <a:gdLst/>
              <a:ahLst/>
              <a:cxnLst/>
              <a:rect l="l" t="t" r="r" b="b"/>
              <a:pathLst>
                <a:path w="537842" h="171279">
                  <a:moveTo>
                    <a:pt x="53076" y="0"/>
                  </a:moveTo>
                  <a:lnTo>
                    <a:pt x="484766" y="0"/>
                  </a:lnTo>
                  <a:cubicBezTo>
                    <a:pt x="514079" y="0"/>
                    <a:pt x="537842" y="23763"/>
                    <a:pt x="537842" y="53076"/>
                  </a:cubicBezTo>
                  <a:lnTo>
                    <a:pt x="537842" y="118203"/>
                  </a:lnTo>
                  <a:cubicBezTo>
                    <a:pt x="537842" y="132280"/>
                    <a:pt x="532250" y="145780"/>
                    <a:pt x="522296" y="155734"/>
                  </a:cubicBezTo>
                  <a:cubicBezTo>
                    <a:pt x="512343" y="165687"/>
                    <a:pt x="498843" y="171279"/>
                    <a:pt x="484766" y="171279"/>
                  </a:cubicBezTo>
                  <a:lnTo>
                    <a:pt x="53076" y="171279"/>
                  </a:lnTo>
                  <a:cubicBezTo>
                    <a:pt x="38999" y="171279"/>
                    <a:pt x="25499" y="165687"/>
                    <a:pt x="15546" y="155734"/>
                  </a:cubicBezTo>
                  <a:cubicBezTo>
                    <a:pt x="5592" y="145780"/>
                    <a:pt x="0" y="132280"/>
                    <a:pt x="0" y="118203"/>
                  </a:cubicBezTo>
                  <a:lnTo>
                    <a:pt x="0" y="53076"/>
                  </a:lnTo>
                  <a:cubicBezTo>
                    <a:pt x="0" y="38999"/>
                    <a:pt x="5592" y="25499"/>
                    <a:pt x="15546" y="15546"/>
                  </a:cubicBezTo>
                  <a:cubicBezTo>
                    <a:pt x="25499" y="5592"/>
                    <a:pt x="38999" y="0"/>
                    <a:pt x="53076" y="0"/>
                  </a:cubicBezTo>
                  <a:close/>
                </a:path>
              </a:pathLst>
            </a:custGeom>
            <a:solidFill>
              <a:srgbClr val="535659"/>
            </a:solidFill>
            <a:ln w="19050" cap="sq">
              <a:solidFill>
                <a:srgbClr val="243342"/>
              </a:solidFill>
              <a:prstDash val="solid"/>
              <a:miter/>
            </a:ln>
          </p:spPr>
        </p:sp>
        <p:sp>
          <p:nvSpPr>
            <p:cNvPr id="30" name="TextBox 30"/>
            <p:cNvSpPr txBox="1"/>
            <p:nvPr/>
          </p:nvSpPr>
          <p:spPr>
            <a:xfrm>
              <a:off x="0" y="-38100"/>
              <a:ext cx="537842" cy="209379"/>
            </a:xfrm>
            <a:prstGeom prst="rect">
              <a:avLst/>
            </a:prstGeom>
          </p:spPr>
          <p:txBody>
            <a:bodyPr lIns="50800" tIns="50800" rIns="50800" bIns="50800" rtlCol="0" anchor="ctr"/>
            <a:lstStyle/>
            <a:p>
              <a:pPr algn="ctr">
                <a:lnSpc>
                  <a:spcPts val="3362"/>
                </a:lnSpc>
              </a:pPr>
              <a:endParaRPr/>
            </a:p>
          </p:txBody>
        </p:sp>
      </p:grpSp>
      <p:grpSp>
        <p:nvGrpSpPr>
          <p:cNvPr id="31" name="Group 31"/>
          <p:cNvGrpSpPr/>
          <p:nvPr/>
        </p:nvGrpSpPr>
        <p:grpSpPr>
          <a:xfrm>
            <a:off x="629723" y="9258300"/>
            <a:ext cx="6961669" cy="627749"/>
            <a:chOff x="0" y="0"/>
            <a:chExt cx="1833526" cy="165333"/>
          </a:xfrm>
        </p:grpSpPr>
        <p:sp>
          <p:nvSpPr>
            <p:cNvPr id="32" name="Freeform 32"/>
            <p:cNvSpPr/>
            <p:nvPr/>
          </p:nvSpPr>
          <p:spPr>
            <a:xfrm>
              <a:off x="0" y="0"/>
              <a:ext cx="1833526" cy="165333"/>
            </a:xfrm>
            <a:custGeom>
              <a:avLst/>
              <a:gdLst/>
              <a:ahLst/>
              <a:cxnLst/>
              <a:rect l="l" t="t" r="r" b="b"/>
              <a:pathLst>
                <a:path w="1833526" h="165333">
                  <a:moveTo>
                    <a:pt x="16681" y="0"/>
                  </a:moveTo>
                  <a:lnTo>
                    <a:pt x="1816845" y="0"/>
                  </a:lnTo>
                  <a:cubicBezTo>
                    <a:pt x="1821269" y="0"/>
                    <a:pt x="1825512" y="1757"/>
                    <a:pt x="1828640" y="4886"/>
                  </a:cubicBezTo>
                  <a:cubicBezTo>
                    <a:pt x="1831769" y="8014"/>
                    <a:pt x="1833526" y="12257"/>
                    <a:pt x="1833526" y="16681"/>
                  </a:cubicBezTo>
                  <a:lnTo>
                    <a:pt x="1833526" y="148652"/>
                  </a:lnTo>
                  <a:cubicBezTo>
                    <a:pt x="1833526" y="157865"/>
                    <a:pt x="1826058" y="165333"/>
                    <a:pt x="1816845" y="165333"/>
                  </a:cubicBezTo>
                  <a:lnTo>
                    <a:pt x="16681" y="165333"/>
                  </a:lnTo>
                  <a:cubicBezTo>
                    <a:pt x="7468" y="165333"/>
                    <a:pt x="0" y="157865"/>
                    <a:pt x="0" y="148652"/>
                  </a:cubicBezTo>
                  <a:lnTo>
                    <a:pt x="0" y="16681"/>
                  </a:lnTo>
                  <a:cubicBezTo>
                    <a:pt x="0" y="7468"/>
                    <a:pt x="7468" y="0"/>
                    <a:pt x="16681" y="0"/>
                  </a:cubicBezTo>
                  <a:close/>
                </a:path>
              </a:pathLst>
            </a:custGeom>
            <a:solidFill>
              <a:srgbClr val="535659"/>
            </a:solidFill>
            <a:ln w="19050" cap="sq">
              <a:solidFill>
                <a:srgbClr val="243342"/>
              </a:solidFill>
              <a:prstDash val="solid"/>
              <a:miter/>
            </a:ln>
          </p:spPr>
        </p:sp>
        <p:sp>
          <p:nvSpPr>
            <p:cNvPr id="33" name="TextBox 33"/>
            <p:cNvSpPr txBox="1"/>
            <p:nvPr/>
          </p:nvSpPr>
          <p:spPr>
            <a:xfrm>
              <a:off x="0" y="-38100"/>
              <a:ext cx="1833526" cy="203433"/>
            </a:xfrm>
            <a:prstGeom prst="rect">
              <a:avLst/>
            </a:prstGeom>
          </p:spPr>
          <p:txBody>
            <a:bodyPr lIns="50800" tIns="50800" rIns="50800" bIns="50800" rtlCol="0" anchor="ctr"/>
            <a:lstStyle/>
            <a:p>
              <a:pPr algn="ctr">
                <a:lnSpc>
                  <a:spcPts val="3362"/>
                </a:lnSpc>
              </a:pPr>
              <a:endParaRPr/>
            </a:p>
          </p:txBody>
        </p:sp>
      </p:grpSp>
      <p:sp>
        <p:nvSpPr>
          <p:cNvPr id="35" name="TextBox 35"/>
          <p:cNvSpPr txBox="1"/>
          <p:nvPr/>
        </p:nvSpPr>
        <p:spPr>
          <a:xfrm>
            <a:off x="-2161490" y="683773"/>
            <a:ext cx="12709858" cy="749436"/>
          </a:xfrm>
          <a:prstGeom prst="rect">
            <a:avLst/>
          </a:prstGeom>
        </p:spPr>
        <p:txBody>
          <a:bodyPr wrap="square" lIns="0" tIns="0" rIns="0" bIns="0" rtlCol="0" anchor="t">
            <a:spAutoFit/>
          </a:bodyPr>
          <a:lstStyle/>
          <a:p>
            <a:pPr algn="ctr">
              <a:lnSpc>
                <a:spcPts val="5980"/>
              </a:lnSpc>
            </a:pPr>
            <a:r>
              <a:rPr lang="en-US" sz="4800" b="1" dirty="0">
                <a:solidFill>
                  <a:srgbClr val="000000"/>
                </a:solidFill>
                <a:latin typeface="Karnchang Bold"/>
                <a:ea typeface="Karnchang Bold"/>
                <a:cs typeface="Karnchang Bold"/>
                <a:sym typeface="Karnchang Bold"/>
              </a:rPr>
              <a:t>Hasil &amp; </a:t>
            </a:r>
            <a:r>
              <a:rPr lang="en-US" sz="4800" b="1" dirty="0" err="1">
                <a:solidFill>
                  <a:srgbClr val="000000"/>
                </a:solidFill>
                <a:latin typeface="Karnchang Bold"/>
                <a:ea typeface="Karnchang Bold"/>
                <a:cs typeface="Karnchang Bold"/>
                <a:sym typeface="Karnchang Bold"/>
              </a:rPr>
              <a:t>Pembahasan</a:t>
            </a:r>
            <a:endParaRPr lang="en-US" sz="4800" b="1" dirty="0">
              <a:solidFill>
                <a:srgbClr val="000000"/>
              </a:solidFill>
              <a:latin typeface="Karnchang Bold"/>
              <a:ea typeface="Karnchang Bold"/>
              <a:cs typeface="Karnchang Bold"/>
              <a:sym typeface="Karnchang Bold"/>
            </a:endParaRPr>
          </a:p>
        </p:txBody>
      </p:sp>
      <p:sp>
        <p:nvSpPr>
          <p:cNvPr id="42" name="TextBox 42"/>
          <p:cNvSpPr txBox="1"/>
          <p:nvPr/>
        </p:nvSpPr>
        <p:spPr>
          <a:xfrm>
            <a:off x="787067" y="9276256"/>
            <a:ext cx="7046259" cy="458486"/>
          </a:xfrm>
          <a:prstGeom prst="rect">
            <a:avLst/>
          </a:prstGeom>
        </p:spPr>
        <p:txBody>
          <a:bodyPr lIns="0" tIns="0" rIns="0" bIns="0" rtlCol="0" anchor="t">
            <a:spAutoFit/>
          </a:bodyPr>
          <a:lstStyle/>
          <a:p>
            <a:pPr algn="l">
              <a:lnSpc>
                <a:spcPts val="2986"/>
              </a:lnSpc>
            </a:pPr>
            <a:r>
              <a:rPr lang="en-US" sz="2133">
                <a:solidFill>
                  <a:srgbClr val="E6EAEF"/>
                </a:solidFill>
                <a:latin typeface="Karnchang"/>
                <a:ea typeface="Karnchang"/>
                <a:cs typeface="Karnchang"/>
                <a:sym typeface="Karnchang"/>
              </a:rPr>
              <a:t>Universitas Islam Nusantara | Teknik Informatika | 2025</a:t>
            </a:r>
          </a:p>
        </p:txBody>
      </p:sp>
      <p:grpSp>
        <p:nvGrpSpPr>
          <p:cNvPr id="26" name="Group 26">
            <a:extLst>
              <a:ext uri="{FF2B5EF4-FFF2-40B4-BE49-F238E27FC236}">
                <a16:creationId xmlns:a16="http://schemas.microsoft.com/office/drawing/2014/main" id="{912CB149-9861-1FFC-DC17-1C7E78338D90}"/>
              </a:ext>
            </a:extLst>
          </p:cNvPr>
          <p:cNvGrpSpPr/>
          <p:nvPr/>
        </p:nvGrpSpPr>
        <p:grpSpPr>
          <a:xfrm>
            <a:off x="8726196" y="1517645"/>
            <a:ext cx="9409403" cy="3709524"/>
            <a:chOff x="-1" y="41664"/>
            <a:chExt cx="12545870" cy="6139211"/>
          </a:xfrm>
        </p:grpSpPr>
        <p:grpSp>
          <p:nvGrpSpPr>
            <p:cNvPr id="34" name="Group 28">
              <a:extLst>
                <a:ext uri="{FF2B5EF4-FFF2-40B4-BE49-F238E27FC236}">
                  <a16:creationId xmlns:a16="http://schemas.microsoft.com/office/drawing/2014/main" id="{E8248473-1200-DF06-733F-952B9BDB0206}"/>
                </a:ext>
              </a:extLst>
            </p:cNvPr>
            <p:cNvGrpSpPr/>
            <p:nvPr/>
          </p:nvGrpSpPr>
          <p:grpSpPr>
            <a:xfrm>
              <a:off x="0" y="875469"/>
              <a:ext cx="10794670" cy="5029067"/>
              <a:chOff x="0" y="-38100"/>
              <a:chExt cx="2132281" cy="993396"/>
            </a:xfrm>
          </p:grpSpPr>
          <p:sp>
            <p:nvSpPr>
              <p:cNvPr id="47" name="Freeform 29">
                <a:extLst>
                  <a:ext uri="{FF2B5EF4-FFF2-40B4-BE49-F238E27FC236}">
                    <a16:creationId xmlns:a16="http://schemas.microsoft.com/office/drawing/2014/main" id="{22EA7D72-46D7-BF83-B832-8FDACE75D0E6}"/>
                  </a:ext>
                </a:extLst>
              </p:cNvPr>
              <p:cNvSpPr/>
              <p:nvPr/>
            </p:nvSpPr>
            <p:spPr>
              <a:xfrm>
                <a:off x="0" y="-38100"/>
                <a:ext cx="2132281" cy="993396"/>
              </a:xfrm>
              <a:custGeom>
                <a:avLst/>
                <a:gdLst/>
                <a:ahLst/>
                <a:cxnLst/>
                <a:rect l="l" t="t" r="r" b="b"/>
                <a:pathLst>
                  <a:path w="2132281" h="468225">
                    <a:moveTo>
                      <a:pt x="48769" y="0"/>
                    </a:moveTo>
                    <a:lnTo>
                      <a:pt x="2083511" y="0"/>
                    </a:lnTo>
                    <a:cubicBezTo>
                      <a:pt x="2096445" y="0"/>
                      <a:pt x="2108850" y="5138"/>
                      <a:pt x="2117996" y="14284"/>
                    </a:cubicBezTo>
                    <a:cubicBezTo>
                      <a:pt x="2127142" y="23430"/>
                      <a:pt x="2132281" y="35835"/>
                      <a:pt x="2132281" y="48769"/>
                    </a:cubicBezTo>
                    <a:lnTo>
                      <a:pt x="2132281" y="419456"/>
                    </a:lnTo>
                    <a:cubicBezTo>
                      <a:pt x="2132281" y="446390"/>
                      <a:pt x="2110446" y="468225"/>
                      <a:pt x="2083511" y="468225"/>
                    </a:cubicBezTo>
                    <a:lnTo>
                      <a:pt x="48769" y="468225"/>
                    </a:lnTo>
                    <a:cubicBezTo>
                      <a:pt x="21835" y="468225"/>
                      <a:pt x="0" y="446390"/>
                      <a:pt x="0" y="419456"/>
                    </a:cubicBezTo>
                    <a:lnTo>
                      <a:pt x="0" y="48769"/>
                    </a:lnTo>
                    <a:cubicBezTo>
                      <a:pt x="0" y="21835"/>
                      <a:pt x="21835" y="0"/>
                      <a:pt x="48769" y="0"/>
                    </a:cubicBezTo>
                    <a:close/>
                  </a:path>
                </a:pathLst>
              </a:custGeom>
              <a:solidFill>
                <a:srgbClr val="858789">
                  <a:alpha val="40000"/>
                </a:srgbClr>
              </a:solidFill>
              <a:ln w="19050" cap="rnd">
                <a:solidFill>
                  <a:srgbClr val="243342">
                    <a:alpha val="40000"/>
                  </a:srgbClr>
                </a:solidFill>
                <a:prstDash val="solid"/>
                <a:round/>
              </a:ln>
            </p:spPr>
          </p:sp>
          <p:sp>
            <p:nvSpPr>
              <p:cNvPr id="48" name="TextBox 30">
                <a:extLst>
                  <a:ext uri="{FF2B5EF4-FFF2-40B4-BE49-F238E27FC236}">
                    <a16:creationId xmlns:a16="http://schemas.microsoft.com/office/drawing/2014/main" id="{64574BA9-C95A-10E5-56E6-0D59453DFD7B}"/>
                  </a:ext>
                </a:extLst>
              </p:cNvPr>
              <p:cNvSpPr txBox="1"/>
              <p:nvPr/>
            </p:nvSpPr>
            <p:spPr>
              <a:xfrm>
                <a:off x="0" y="-38100"/>
                <a:ext cx="2132281" cy="506325"/>
              </a:xfrm>
              <a:prstGeom prst="rect">
                <a:avLst/>
              </a:prstGeom>
            </p:spPr>
            <p:txBody>
              <a:bodyPr lIns="50800" tIns="50800" rIns="50800" bIns="50800" rtlCol="0" anchor="ctr"/>
              <a:lstStyle/>
              <a:p>
                <a:pPr algn="ctr">
                  <a:lnSpc>
                    <a:spcPts val="3362"/>
                  </a:lnSpc>
                </a:pPr>
                <a:endParaRPr/>
              </a:p>
            </p:txBody>
          </p:sp>
        </p:grpSp>
        <p:sp>
          <p:nvSpPr>
            <p:cNvPr id="45" name="TextBox 31">
              <a:extLst>
                <a:ext uri="{FF2B5EF4-FFF2-40B4-BE49-F238E27FC236}">
                  <a16:creationId xmlns:a16="http://schemas.microsoft.com/office/drawing/2014/main" id="{54FCB390-21B8-6EB1-8C6D-8CFEEBF91735}"/>
                </a:ext>
              </a:extLst>
            </p:cNvPr>
            <p:cNvSpPr txBox="1"/>
            <p:nvPr/>
          </p:nvSpPr>
          <p:spPr>
            <a:xfrm>
              <a:off x="404216" y="1168001"/>
              <a:ext cx="10204030" cy="5012874"/>
            </a:xfrm>
            <a:prstGeom prst="rect">
              <a:avLst/>
            </a:prstGeom>
          </p:spPr>
          <p:txBody>
            <a:bodyPr lIns="0" tIns="0" rIns="0" bIns="0" rtlCol="0" anchor="t">
              <a:spAutoFit/>
            </a:bodyPr>
            <a:lstStyle/>
            <a:p>
              <a:pPr algn="l">
                <a:lnSpc>
                  <a:spcPts val="3779"/>
                </a:lnSpc>
              </a:pPr>
              <a:r>
                <a:rPr lang="en-US" sz="2700" dirty="0" err="1">
                  <a:solidFill>
                    <a:srgbClr val="000000"/>
                  </a:solidFill>
                  <a:latin typeface="Karnchang"/>
                  <a:ea typeface="Karnchang"/>
                  <a:cs typeface="Karnchang"/>
                  <a:sym typeface="Karnchang"/>
                </a:rPr>
                <a:t>Triase</a:t>
              </a:r>
              <a:r>
                <a:rPr lang="en-US" sz="2700" dirty="0">
                  <a:solidFill>
                    <a:srgbClr val="000000"/>
                  </a:solidFill>
                  <a:latin typeface="Karnchang"/>
                  <a:ea typeface="Karnchang"/>
                  <a:cs typeface="Karnchang"/>
                  <a:sym typeface="Karnchang"/>
                </a:rPr>
                <a:t> </a:t>
              </a:r>
              <a:r>
                <a:rPr lang="en-US" sz="2700" dirty="0" err="1">
                  <a:solidFill>
                    <a:srgbClr val="000000"/>
                  </a:solidFill>
                  <a:latin typeface="Karnchang"/>
                  <a:ea typeface="Karnchang"/>
                  <a:cs typeface="Karnchang"/>
                  <a:sym typeface="Karnchang"/>
                </a:rPr>
                <a:t>Pasien</a:t>
              </a:r>
              <a:r>
                <a:rPr lang="en-US" sz="2700" dirty="0">
                  <a:solidFill>
                    <a:srgbClr val="000000"/>
                  </a:solidFill>
                  <a:latin typeface="Karnchang"/>
                  <a:ea typeface="Karnchang"/>
                  <a:cs typeface="Karnchang"/>
                  <a:sym typeface="Karnchang"/>
                </a:rPr>
                <a:t> </a:t>
              </a:r>
              <a:r>
                <a:rPr lang="en-US" sz="2700" dirty="0" err="1">
                  <a:solidFill>
                    <a:srgbClr val="000000"/>
                  </a:solidFill>
                  <a:latin typeface="Karnchang"/>
                  <a:ea typeface="Karnchang"/>
                  <a:cs typeface="Karnchang"/>
                  <a:sym typeface="Karnchang"/>
                </a:rPr>
                <a:t>Dewasa</a:t>
              </a:r>
              <a:r>
                <a:rPr lang="en-US" sz="2700" dirty="0">
                  <a:solidFill>
                    <a:srgbClr val="000000"/>
                  </a:solidFill>
                  <a:latin typeface="Karnchang"/>
                  <a:ea typeface="Karnchang"/>
                  <a:cs typeface="Karnchang"/>
                  <a:sym typeface="Karnchang"/>
                </a:rPr>
                <a:t> dan Anak IGD </a:t>
              </a:r>
              <a:r>
                <a:rPr lang="en-US" sz="2700" dirty="0" err="1">
                  <a:solidFill>
                    <a:srgbClr val="000000"/>
                  </a:solidFill>
                  <a:latin typeface="Karnchang"/>
                  <a:ea typeface="Karnchang"/>
                  <a:cs typeface="Karnchang"/>
                  <a:sym typeface="Karnchang"/>
                </a:rPr>
                <a:t>dirancang</a:t>
              </a:r>
              <a:r>
                <a:rPr lang="en-US" sz="2700" dirty="0">
                  <a:solidFill>
                    <a:srgbClr val="000000"/>
                  </a:solidFill>
                  <a:latin typeface="Karnchang"/>
                  <a:ea typeface="Karnchang"/>
                  <a:cs typeface="Karnchang"/>
                  <a:sym typeface="Karnchang"/>
                </a:rPr>
                <a:t> </a:t>
              </a:r>
              <a:r>
                <a:rPr lang="en-US" sz="2700" dirty="0" err="1">
                  <a:solidFill>
                    <a:srgbClr val="000000"/>
                  </a:solidFill>
                  <a:latin typeface="Karnchang"/>
                  <a:ea typeface="Karnchang"/>
                  <a:cs typeface="Karnchang"/>
                  <a:sym typeface="Karnchang"/>
                </a:rPr>
                <a:t>untuk</a:t>
              </a:r>
              <a:r>
                <a:rPr lang="en-US" sz="2700" dirty="0">
                  <a:solidFill>
                    <a:srgbClr val="000000"/>
                  </a:solidFill>
                  <a:latin typeface="Karnchang"/>
                  <a:ea typeface="Karnchang"/>
                  <a:cs typeface="Karnchang"/>
                  <a:sym typeface="Karnchang"/>
                </a:rPr>
                <a:t> </a:t>
              </a:r>
              <a:r>
                <a:rPr lang="en-US" sz="2700" dirty="0" err="1">
                  <a:solidFill>
                    <a:srgbClr val="000000"/>
                  </a:solidFill>
                  <a:latin typeface="Karnchang"/>
                  <a:ea typeface="Karnchang"/>
                  <a:cs typeface="Karnchang"/>
                  <a:sym typeface="Karnchang"/>
                </a:rPr>
                <a:t>mengkategorikan</a:t>
              </a:r>
              <a:r>
                <a:rPr lang="en-US" sz="2700" dirty="0">
                  <a:solidFill>
                    <a:srgbClr val="000000"/>
                  </a:solidFill>
                  <a:latin typeface="Karnchang"/>
                  <a:ea typeface="Karnchang"/>
                  <a:cs typeface="Karnchang"/>
                  <a:sym typeface="Karnchang"/>
                </a:rPr>
                <a:t> </a:t>
              </a:r>
              <a:r>
                <a:rPr lang="en-US" sz="2700" dirty="0" err="1">
                  <a:solidFill>
                    <a:srgbClr val="000000"/>
                  </a:solidFill>
                  <a:latin typeface="Karnchang"/>
                  <a:ea typeface="Karnchang"/>
                  <a:cs typeface="Karnchang"/>
                  <a:sym typeface="Karnchang"/>
                </a:rPr>
                <a:t>tingkat</a:t>
              </a:r>
              <a:r>
                <a:rPr lang="en-US" sz="2700" dirty="0">
                  <a:solidFill>
                    <a:srgbClr val="000000"/>
                  </a:solidFill>
                  <a:latin typeface="Karnchang"/>
                  <a:ea typeface="Karnchang"/>
                  <a:cs typeface="Karnchang"/>
                  <a:sym typeface="Karnchang"/>
                </a:rPr>
                <a:t> </a:t>
              </a:r>
              <a:r>
                <a:rPr lang="en-US" sz="2700" dirty="0" err="1">
                  <a:solidFill>
                    <a:srgbClr val="000000"/>
                  </a:solidFill>
                  <a:latin typeface="Karnchang"/>
                  <a:ea typeface="Karnchang"/>
                  <a:cs typeface="Karnchang"/>
                  <a:sym typeface="Karnchang"/>
                </a:rPr>
                <a:t>kegawatan</a:t>
              </a:r>
              <a:r>
                <a:rPr lang="en-US" sz="2700" dirty="0">
                  <a:solidFill>
                    <a:srgbClr val="000000"/>
                  </a:solidFill>
                  <a:latin typeface="Karnchang"/>
                  <a:ea typeface="Karnchang"/>
                  <a:cs typeface="Karnchang"/>
                  <a:sym typeface="Karnchang"/>
                </a:rPr>
                <a:t> </a:t>
              </a:r>
              <a:r>
                <a:rPr lang="en-US" sz="2700" dirty="0" err="1">
                  <a:solidFill>
                    <a:srgbClr val="000000"/>
                  </a:solidFill>
                  <a:latin typeface="Karnchang"/>
                  <a:ea typeface="Karnchang"/>
                  <a:cs typeface="Karnchang"/>
                  <a:sym typeface="Karnchang"/>
                </a:rPr>
                <a:t>pasien</a:t>
              </a:r>
              <a:r>
                <a:rPr lang="en-US" sz="2700" dirty="0">
                  <a:solidFill>
                    <a:srgbClr val="000000"/>
                  </a:solidFill>
                  <a:latin typeface="Karnchang"/>
                  <a:ea typeface="Karnchang"/>
                  <a:cs typeface="Karnchang"/>
                  <a:sym typeface="Karnchang"/>
                </a:rPr>
                <a:t> </a:t>
              </a:r>
              <a:r>
                <a:rPr lang="en-US" sz="2700" dirty="0" err="1">
                  <a:solidFill>
                    <a:srgbClr val="000000"/>
                  </a:solidFill>
                  <a:latin typeface="Karnchang"/>
                  <a:ea typeface="Karnchang"/>
                  <a:cs typeface="Karnchang"/>
                  <a:sym typeface="Karnchang"/>
                </a:rPr>
                <a:t>berdasarkan</a:t>
              </a:r>
              <a:r>
                <a:rPr lang="en-US" sz="2700" dirty="0">
                  <a:solidFill>
                    <a:srgbClr val="000000"/>
                  </a:solidFill>
                  <a:latin typeface="Karnchang"/>
                  <a:ea typeface="Karnchang"/>
                  <a:cs typeface="Karnchang"/>
                  <a:sym typeface="Karnchang"/>
                </a:rPr>
                <a:t> </a:t>
              </a:r>
              <a:r>
                <a:rPr lang="en-US" sz="2700" dirty="0" err="1">
                  <a:solidFill>
                    <a:srgbClr val="000000"/>
                  </a:solidFill>
                  <a:latin typeface="Karnchang"/>
                  <a:ea typeface="Karnchang"/>
                  <a:cs typeface="Karnchang"/>
                  <a:sym typeface="Karnchang"/>
                </a:rPr>
                <a:t>kondisi</a:t>
              </a:r>
              <a:r>
                <a:rPr lang="en-US" sz="2700" dirty="0">
                  <a:solidFill>
                    <a:srgbClr val="000000"/>
                  </a:solidFill>
                  <a:latin typeface="Karnchang"/>
                  <a:ea typeface="Karnchang"/>
                  <a:cs typeface="Karnchang"/>
                  <a:sym typeface="Karnchang"/>
                </a:rPr>
                <a:t> </a:t>
              </a:r>
              <a:r>
                <a:rPr lang="en-US" sz="2700" dirty="0" err="1">
                  <a:solidFill>
                    <a:srgbClr val="000000"/>
                  </a:solidFill>
                  <a:latin typeface="Karnchang"/>
                  <a:ea typeface="Karnchang"/>
                  <a:cs typeface="Karnchang"/>
                  <a:sym typeface="Karnchang"/>
                </a:rPr>
                <a:t>klinisnya</a:t>
              </a:r>
              <a:r>
                <a:rPr lang="en-US" sz="2700" dirty="0">
                  <a:solidFill>
                    <a:srgbClr val="000000"/>
                  </a:solidFill>
                  <a:latin typeface="Karnchang"/>
                  <a:ea typeface="Karnchang"/>
                  <a:cs typeface="Karnchang"/>
                  <a:sym typeface="Karnchang"/>
                </a:rPr>
                <a:t>. Fitur </a:t>
              </a:r>
              <a:r>
                <a:rPr lang="en-US" sz="2700" dirty="0" err="1">
                  <a:solidFill>
                    <a:srgbClr val="000000"/>
                  </a:solidFill>
                  <a:latin typeface="Karnchang"/>
                  <a:ea typeface="Karnchang"/>
                  <a:cs typeface="Karnchang"/>
                  <a:sym typeface="Karnchang"/>
                </a:rPr>
                <a:t>ini</a:t>
              </a:r>
              <a:r>
                <a:rPr lang="en-US" sz="2700" dirty="0">
                  <a:solidFill>
                    <a:srgbClr val="000000"/>
                  </a:solidFill>
                  <a:latin typeface="Karnchang"/>
                  <a:ea typeface="Karnchang"/>
                  <a:cs typeface="Karnchang"/>
                  <a:sym typeface="Karnchang"/>
                </a:rPr>
                <a:t> </a:t>
              </a:r>
              <a:r>
                <a:rPr lang="en-US" sz="2700" dirty="0" err="1">
                  <a:solidFill>
                    <a:srgbClr val="000000"/>
                  </a:solidFill>
                  <a:latin typeface="Karnchang"/>
                  <a:ea typeface="Karnchang"/>
                  <a:cs typeface="Karnchang"/>
                  <a:sym typeface="Karnchang"/>
                </a:rPr>
                <a:t>membantu</a:t>
              </a:r>
              <a:r>
                <a:rPr lang="en-US" sz="2700" dirty="0">
                  <a:solidFill>
                    <a:srgbClr val="000000"/>
                  </a:solidFill>
                  <a:latin typeface="Karnchang"/>
                  <a:ea typeface="Karnchang"/>
                  <a:cs typeface="Karnchang"/>
                  <a:sym typeface="Karnchang"/>
                </a:rPr>
                <a:t> </a:t>
              </a:r>
              <a:r>
                <a:rPr lang="en-US" sz="2700" dirty="0" err="1">
                  <a:solidFill>
                    <a:srgbClr val="000000"/>
                  </a:solidFill>
                  <a:latin typeface="Karnchang"/>
                  <a:ea typeface="Karnchang"/>
                  <a:cs typeface="Karnchang"/>
                  <a:sym typeface="Karnchang"/>
                </a:rPr>
                <a:t>tenaga</a:t>
              </a:r>
              <a:r>
                <a:rPr lang="en-US" sz="2700" dirty="0">
                  <a:solidFill>
                    <a:srgbClr val="000000"/>
                  </a:solidFill>
                  <a:latin typeface="Karnchang"/>
                  <a:ea typeface="Karnchang"/>
                  <a:cs typeface="Karnchang"/>
                  <a:sym typeface="Karnchang"/>
                </a:rPr>
                <a:t> </a:t>
              </a:r>
              <a:r>
                <a:rPr lang="en-US" sz="2700" dirty="0" err="1">
                  <a:solidFill>
                    <a:srgbClr val="000000"/>
                  </a:solidFill>
                  <a:latin typeface="Karnchang"/>
                  <a:ea typeface="Karnchang"/>
                  <a:cs typeface="Karnchang"/>
                  <a:sym typeface="Karnchang"/>
                </a:rPr>
                <a:t>medis</a:t>
              </a:r>
              <a:r>
                <a:rPr lang="en-US" sz="2700" dirty="0">
                  <a:solidFill>
                    <a:srgbClr val="000000"/>
                  </a:solidFill>
                  <a:latin typeface="Karnchang"/>
                  <a:ea typeface="Karnchang"/>
                  <a:cs typeface="Karnchang"/>
                  <a:sym typeface="Karnchang"/>
                </a:rPr>
                <a:t> </a:t>
              </a:r>
              <a:r>
                <a:rPr lang="en-US" sz="2700" dirty="0" err="1">
                  <a:solidFill>
                    <a:srgbClr val="000000"/>
                  </a:solidFill>
                  <a:latin typeface="Karnchang"/>
                  <a:ea typeface="Karnchang"/>
                  <a:cs typeface="Karnchang"/>
                  <a:sym typeface="Karnchang"/>
                </a:rPr>
                <a:t>memprioritaskan</a:t>
              </a:r>
              <a:r>
                <a:rPr lang="en-US" sz="2700" dirty="0">
                  <a:solidFill>
                    <a:srgbClr val="000000"/>
                  </a:solidFill>
                  <a:latin typeface="Karnchang"/>
                  <a:ea typeface="Karnchang"/>
                  <a:cs typeface="Karnchang"/>
                  <a:sym typeface="Karnchang"/>
                </a:rPr>
                <a:t> </a:t>
              </a:r>
              <a:r>
                <a:rPr lang="en-US" sz="2700" dirty="0" err="1">
                  <a:solidFill>
                    <a:srgbClr val="000000"/>
                  </a:solidFill>
                  <a:latin typeface="Karnchang"/>
                  <a:ea typeface="Karnchang"/>
                  <a:cs typeface="Karnchang"/>
                  <a:sym typeface="Karnchang"/>
                </a:rPr>
                <a:t>penanganan</a:t>
              </a:r>
              <a:r>
                <a:rPr lang="en-US" sz="2700" dirty="0">
                  <a:solidFill>
                    <a:srgbClr val="000000"/>
                  </a:solidFill>
                  <a:latin typeface="Karnchang"/>
                  <a:ea typeface="Karnchang"/>
                  <a:cs typeface="Karnchang"/>
                  <a:sym typeface="Karnchang"/>
                </a:rPr>
                <a:t> </a:t>
              </a:r>
              <a:r>
                <a:rPr lang="en-US" sz="2700" dirty="0" err="1">
                  <a:solidFill>
                    <a:srgbClr val="000000"/>
                  </a:solidFill>
                  <a:latin typeface="Karnchang"/>
                  <a:ea typeface="Karnchang"/>
                  <a:cs typeface="Karnchang"/>
                  <a:sym typeface="Karnchang"/>
                </a:rPr>
                <a:t>secara</a:t>
              </a:r>
              <a:r>
                <a:rPr lang="en-US" sz="2700" dirty="0">
                  <a:solidFill>
                    <a:srgbClr val="000000"/>
                  </a:solidFill>
                  <a:latin typeface="Karnchang"/>
                  <a:ea typeface="Karnchang"/>
                  <a:cs typeface="Karnchang"/>
                  <a:sym typeface="Karnchang"/>
                </a:rPr>
                <a:t> </a:t>
              </a:r>
              <a:r>
                <a:rPr lang="en-US" sz="2700" dirty="0" err="1">
                  <a:solidFill>
                    <a:srgbClr val="000000"/>
                  </a:solidFill>
                  <a:latin typeface="Karnchang"/>
                  <a:ea typeface="Karnchang"/>
                  <a:cs typeface="Karnchang"/>
                  <a:sym typeface="Karnchang"/>
                </a:rPr>
                <a:t>cepat</a:t>
              </a:r>
              <a:r>
                <a:rPr lang="en-US" sz="2700" dirty="0">
                  <a:solidFill>
                    <a:srgbClr val="000000"/>
                  </a:solidFill>
                  <a:latin typeface="Karnchang"/>
                  <a:ea typeface="Karnchang"/>
                  <a:cs typeface="Karnchang"/>
                  <a:sym typeface="Karnchang"/>
                </a:rPr>
                <a:t> dan </a:t>
              </a:r>
              <a:r>
                <a:rPr lang="en-US" sz="2700" dirty="0" err="1">
                  <a:solidFill>
                    <a:srgbClr val="000000"/>
                  </a:solidFill>
                  <a:latin typeface="Karnchang"/>
                  <a:ea typeface="Karnchang"/>
                  <a:cs typeface="Karnchang"/>
                  <a:sym typeface="Karnchang"/>
                </a:rPr>
                <a:t>tepat</a:t>
              </a:r>
              <a:r>
                <a:rPr lang="en-US" sz="2700" dirty="0">
                  <a:solidFill>
                    <a:srgbClr val="000000"/>
                  </a:solidFill>
                  <a:latin typeface="Karnchang"/>
                  <a:ea typeface="Karnchang"/>
                  <a:cs typeface="Karnchang"/>
                  <a:sym typeface="Karnchang"/>
                </a:rPr>
                <a:t>, </a:t>
              </a:r>
              <a:r>
                <a:rPr lang="en-US" sz="2700" dirty="0" err="1">
                  <a:solidFill>
                    <a:srgbClr val="000000"/>
                  </a:solidFill>
                  <a:latin typeface="Karnchang"/>
                  <a:ea typeface="Karnchang"/>
                  <a:cs typeface="Karnchang"/>
                  <a:sym typeface="Karnchang"/>
                </a:rPr>
                <a:t>baik</a:t>
              </a:r>
              <a:r>
                <a:rPr lang="en-US" sz="2700" dirty="0">
                  <a:solidFill>
                    <a:srgbClr val="000000"/>
                  </a:solidFill>
                  <a:latin typeface="Karnchang"/>
                  <a:ea typeface="Karnchang"/>
                  <a:cs typeface="Karnchang"/>
                  <a:sym typeface="Karnchang"/>
                </a:rPr>
                <a:t> </a:t>
              </a:r>
              <a:r>
                <a:rPr lang="en-US" sz="2700" dirty="0" err="1">
                  <a:solidFill>
                    <a:srgbClr val="000000"/>
                  </a:solidFill>
                  <a:latin typeface="Karnchang"/>
                  <a:ea typeface="Karnchang"/>
                  <a:cs typeface="Karnchang"/>
                  <a:sym typeface="Karnchang"/>
                </a:rPr>
                <a:t>untuk</a:t>
              </a:r>
              <a:r>
                <a:rPr lang="en-US" sz="2700" dirty="0">
                  <a:solidFill>
                    <a:srgbClr val="000000"/>
                  </a:solidFill>
                  <a:latin typeface="Karnchang"/>
                  <a:ea typeface="Karnchang"/>
                  <a:cs typeface="Karnchang"/>
                  <a:sym typeface="Karnchang"/>
                </a:rPr>
                <a:t> </a:t>
              </a:r>
              <a:r>
                <a:rPr lang="en-US" sz="2700" dirty="0" err="1">
                  <a:solidFill>
                    <a:srgbClr val="000000"/>
                  </a:solidFill>
                  <a:latin typeface="Karnchang"/>
                  <a:ea typeface="Karnchang"/>
                  <a:cs typeface="Karnchang"/>
                  <a:sym typeface="Karnchang"/>
                </a:rPr>
                <a:t>pasien</a:t>
              </a:r>
              <a:r>
                <a:rPr lang="en-US" sz="2700" dirty="0">
                  <a:solidFill>
                    <a:srgbClr val="000000"/>
                  </a:solidFill>
                  <a:latin typeface="Karnchang"/>
                  <a:ea typeface="Karnchang"/>
                  <a:cs typeface="Karnchang"/>
                  <a:sym typeface="Karnchang"/>
                </a:rPr>
                <a:t> </a:t>
              </a:r>
              <a:r>
                <a:rPr lang="en-US" sz="2700" dirty="0" err="1">
                  <a:solidFill>
                    <a:srgbClr val="000000"/>
                  </a:solidFill>
                  <a:latin typeface="Karnchang"/>
                  <a:ea typeface="Karnchang"/>
                  <a:cs typeface="Karnchang"/>
                  <a:sym typeface="Karnchang"/>
                </a:rPr>
                <a:t>dewasa</a:t>
              </a:r>
              <a:r>
                <a:rPr lang="en-US" sz="2700" dirty="0">
                  <a:solidFill>
                    <a:srgbClr val="000000"/>
                  </a:solidFill>
                  <a:latin typeface="Karnchang"/>
                  <a:ea typeface="Karnchang"/>
                  <a:cs typeface="Karnchang"/>
                  <a:sym typeface="Karnchang"/>
                </a:rPr>
                <a:t> </a:t>
              </a:r>
              <a:r>
                <a:rPr lang="en-US" sz="2700" dirty="0" err="1">
                  <a:solidFill>
                    <a:srgbClr val="000000"/>
                  </a:solidFill>
                  <a:latin typeface="Karnchang"/>
                  <a:ea typeface="Karnchang"/>
                  <a:cs typeface="Karnchang"/>
                  <a:sym typeface="Karnchang"/>
                </a:rPr>
                <a:t>maupun</a:t>
              </a:r>
              <a:r>
                <a:rPr lang="en-US" sz="2700" dirty="0">
                  <a:solidFill>
                    <a:srgbClr val="000000"/>
                  </a:solidFill>
                  <a:latin typeface="Karnchang"/>
                  <a:ea typeface="Karnchang"/>
                  <a:cs typeface="Karnchang"/>
                  <a:sym typeface="Karnchang"/>
                </a:rPr>
                <a:t> </a:t>
              </a:r>
              <a:r>
                <a:rPr lang="en-US" sz="2700" dirty="0" err="1">
                  <a:solidFill>
                    <a:srgbClr val="000000"/>
                  </a:solidFill>
                  <a:latin typeface="Karnchang"/>
                  <a:ea typeface="Karnchang"/>
                  <a:cs typeface="Karnchang"/>
                  <a:sym typeface="Karnchang"/>
                </a:rPr>
                <a:t>anak</a:t>
              </a:r>
              <a:r>
                <a:rPr lang="en-US" sz="2700" dirty="0">
                  <a:solidFill>
                    <a:srgbClr val="000000"/>
                  </a:solidFill>
                  <a:latin typeface="Karnchang"/>
                  <a:ea typeface="Karnchang"/>
                  <a:cs typeface="Karnchang"/>
                  <a:sym typeface="Karnchang"/>
                </a:rPr>
                <a:t>.</a:t>
              </a:r>
            </a:p>
          </p:txBody>
        </p:sp>
        <p:sp>
          <p:nvSpPr>
            <p:cNvPr id="46" name="TextBox 32">
              <a:extLst>
                <a:ext uri="{FF2B5EF4-FFF2-40B4-BE49-F238E27FC236}">
                  <a16:creationId xmlns:a16="http://schemas.microsoft.com/office/drawing/2014/main" id="{3E0B72AB-3711-9650-2B08-C596B7AEBF40}"/>
                </a:ext>
              </a:extLst>
            </p:cNvPr>
            <p:cNvSpPr txBox="1"/>
            <p:nvPr/>
          </p:nvSpPr>
          <p:spPr>
            <a:xfrm>
              <a:off x="-1" y="41664"/>
              <a:ext cx="12545870" cy="826659"/>
            </a:xfrm>
            <a:prstGeom prst="rect">
              <a:avLst/>
            </a:prstGeom>
          </p:spPr>
          <p:txBody>
            <a:bodyPr wrap="square" lIns="0" tIns="0" rIns="0" bIns="0" rtlCol="0" anchor="t">
              <a:spAutoFit/>
            </a:bodyPr>
            <a:lstStyle/>
            <a:p>
              <a:pPr algn="l">
                <a:lnSpc>
                  <a:spcPts val="3680"/>
                </a:lnSpc>
              </a:pPr>
              <a:r>
                <a:rPr lang="en-US" sz="4000" b="1" dirty="0">
                  <a:solidFill>
                    <a:srgbClr val="243342"/>
                  </a:solidFill>
                  <a:latin typeface="Karnchang Bold"/>
                  <a:ea typeface="Karnchang Bold"/>
                  <a:cs typeface="Karnchang Bold"/>
                  <a:sym typeface="Karnchang Bold"/>
                </a:rPr>
                <a:t>Custom </a:t>
              </a:r>
              <a:r>
                <a:rPr lang="en-US" sz="4000" b="1" dirty="0" err="1">
                  <a:solidFill>
                    <a:srgbClr val="243342"/>
                  </a:solidFill>
                  <a:latin typeface="Karnchang Bold"/>
                  <a:ea typeface="Karnchang Bold"/>
                  <a:cs typeface="Karnchang Bold"/>
                  <a:sym typeface="Karnchang Bold"/>
                </a:rPr>
                <a:t>Triase</a:t>
              </a:r>
              <a:r>
                <a:rPr lang="en-US" sz="4000" b="1" dirty="0">
                  <a:solidFill>
                    <a:srgbClr val="243342"/>
                  </a:solidFill>
                  <a:latin typeface="Karnchang Bold"/>
                  <a:ea typeface="Karnchang Bold"/>
                  <a:cs typeface="Karnchang Bold"/>
                  <a:sym typeface="Karnchang Bold"/>
                </a:rPr>
                <a:t> </a:t>
              </a:r>
              <a:r>
                <a:rPr lang="en-US" sz="4000" b="1" dirty="0" err="1">
                  <a:solidFill>
                    <a:srgbClr val="243342"/>
                  </a:solidFill>
                  <a:latin typeface="Karnchang Bold"/>
                  <a:ea typeface="Karnchang Bold"/>
                  <a:cs typeface="Karnchang Bold"/>
                  <a:sym typeface="Karnchang Bold"/>
                </a:rPr>
                <a:t>Pasien</a:t>
              </a:r>
              <a:r>
                <a:rPr lang="en-US" sz="4000" b="1" dirty="0">
                  <a:solidFill>
                    <a:srgbClr val="243342"/>
                  </a:solidFill>
                  <a:latin typeface="Karnchang Bold"/>
                  <a:ea typeface="Karnchang Bold"/>
                  <a:cs typeface="Karnchang Bold"/>
                  <a:sym typeface="Karnchang Bold"/>
                </a:rPr>
                <a:t> </a:t>
              </a:r>
              <a:r>
                <a:rPr lang="en-US" sz="4000" b="1" dirty="0" err="1">
                  <a:solidFill>
                    <a:srgbClr val="243342"/>
                  </a:solidFill>
                  <a:latin typeface="Karnchang Bold"/>
                  <a:ea typeface="Karnchang Bold"/>
                  <a:cs typeface="Karnchang Bold"/>
                  <a:sym typeface="Karnchang Bold"/>
                </a:rPr>
                <a:t>Dewasa</a:t>
              </a:r>
              <a:r>
                <a:rPr lang="en-US" sz="4000" b="1" dirty="0">
                  <a:solidFill>
                    <a:srgbClr val="243342"/>
                  </a:solidFill>
                  <a:latin typeface="Karnchang Bold"/>
                  <a:ea typeface="Karnchang Bold"/>
                  <a:cs typeface="Karnchang Bold"/>
                  <a:sym typeface="Karnchang Bold"/>
                </a:rPr>
                <a:t> &amp; </a:t>
              </a:r>
              <a:r>
                <a:rPr lang="en-US" sz="4000" b="1" dirty="0" err="1">
                  <a:solidFill>
                    <a:srgbClr val="243342"/>
                  </a:solidFill>
                  <a:latin typeface="Karnchang Bold"/>
                  <a:ea typeface="Karnchang Bold"/>
                  <a:cs typeface="Karnchang Bold"/>
                  <a:sym typeface="Karnchang Bold"/>
                </a:rPr>
                <a:t>anak</a:t>
              </a:r>
              <a:endParaRPr lang="en-US" sz="4000" b="1" dirty="0">
                <a:solidFill>
                  <a:srgbClr val="243342"/>
                </a:solidFill>
                <a:latin typeface="Karnchang Bold"/>
                <a:ea typeface="Karnchang Bold"/>
                <a:cs typeface="Karnchang Bold"/>
                <a:sym typeface="Karnchang Bold"/>
              </a:endParaRPr>
            </a:p>
          </p:txBody>
        </p:sp>
      </p:grpSp>
      <p:grpSp>
        <p:nvGrpSpPr>
          <p:cNvPr id="50" name="Group 26">
            <a:extLst>
              <a:ext uri="{FF2B5EF4-FFF2-40B4-BE49-F238E27FC236}">
                <a16:creationId xmlns:a16="http://schemas.microsoft.com/office/drawing/2014/main" id="{90B1331F-0EF1-BD9A-6E25-178AEA001FE0}"/>
              </a:ext>
            </a:extLst>
          </p:cNvPr>
          <p:cNvGrpSpPr/>
          <p:nvPr/>
        </p:nvGrpSpPr>
        <p:grpSpPr>
          <a:xfrm>
            <a:off x="8830093" y="5254148"/>
            <a:ext cx="8096003" cy="4044595"/>
            <a:chOff x="0" y="875469"/>
            <a:chExt cx="10794670" cy="5029067"/>
          </a:xfrm>
        </p:grpSpPr>
        <p:grpSp>
          <p:nvGrpSpPr>
            <p:cNvPr id="51" name="Group 28">
              <a:extLst>
                <a:ext uri="{FF2B5EF4-FFF2-40B4-BE49-F238E27FC236}">
                  <a16:creationId xmlns:a16="http://schemas.microsoft.com/office/drawing/2014/main" id="{F79F86D2-DD21-EE79-3890-85E7CB4737E1}"/>
                </a:ext>
              </a:extLst>
            </p:cNvPr>
            <p:cNvGrpSpPr/>
            <p:nvPr/>
          </p:nvGrpSpPr>
          <p:grpSpPr>
            <a:xfrm>
              <a:off x="0" y="875469"/>
              <a:ext cx="10794670" cy="5029067"/>
              <a:chOff x="0" y="-38100"/>
              <a:chExt cx="2132281" cy="993396"/>
            </a:xfrm>
          </p:grpSpPr>
          <p:sp>
            <p:nvSpPr>
              <p:cNvPr id="54" name="Freeform 29">
                <a:extLst>
                  <a:ext uri="{FF2B5EF4-FFF2-40B4-BE49-F238E27FC236}">
                    <a16:creationId xmlns:a16="http://schemas.microsoft.com/office/drawing/2014/main" id="{31E78C6B-ECE9-25C2-53A4-36A4077E787F}"/>
                  </a:ext>
                </a:extLst>
              </p:cNvPr>
              <p:cNvSpPr/>
              <p:nvPr/>
            </p:nvSpPr>
            <p:spPr>
              <a:xfrm>
                <a:off x="0" y="106587"/>
                <a:ext cx="2132281" cy="848709"/>
              </a:xfrm>
              <a:custGeom>
                <a:avLst/>
                <a:gdLst/>
                <a:ahLst/>
                <a:cxnLst/>
                <a:rect l="l" t="t" r="r" b="b"/>
                <a:pathLst>
                  <a:path w="2132281" h="468225">
                    <a:moveTo>
                      <a:pt x="48769" y="0"/>
                    </a:moveTo>
                    <a:lnTo>
                      <a:pt x="2083511" y="0"/>
                    </a:lnTo>
                    <a:cubicBezTo>
                      <a:pt x="2096445" y="0"/>
                      <a:pt x="2108850" y="5138"/>
                      <a:pt x="2117996" y="14284"/>
                    </a:cubicBezTo>
                    <a:cubicBezTo>
                      <a:pt x="2127142" y="23430"/>
                      <a:pt x="2132281" y="35835"/>
                      <a:pt x="2132281" y="48769"/>
                    </a:cubicBezTo>
                    <a:lnTo>
                      <a:pt x="2132281" y="419456"/>
                    </a:lnTo>
                    <a:cubicBezTo>
                      <a:pt x="2132281" y="446390"/>
                      <a:pt x="2110446" y="468225"/>
                      <a:pt x="2083511" y="468225"/>
                    </a:cubicBezTo>
                    <a:lnTo>
                      <a:pt x="48769" y="468225"/>
                    </a:lnTo>
                    <a:cubicBezTo>
                      <a:pt x="21835" y="468225"/>
                      <a:pt x="0" y="446390"/>
                      <a:pt x="0" y="419456"/>
                    </a:cubicBezTo>
                    <a:lnTo>
                      <a:pt x="0" y="48769"/>
                    </a:lnTo>
                    <a:cubicBezTo>
                      <a:pt x="0" y="21835"/>
                      <a:pt x="21835" y="0"/>
                      <a:pt x="48769" y="0"/>
                    </a:cubicBezTo>
                    <a:close/>
                  </a:path>
                </a:pathLst>
              </a:custGeom>
              <a:solidFill>
                <a:srgbClr val="858789">
                  <a:alpha val="40000"/>
                </a:srgbClr>
              </a:solidFill>
              <a:ln w="19050" cap="rnd">
                <a:solidFill>
                  <a:srgbClr val="243342">
                    <a:alpha val="40000"/>
                  </a:srgbClr>
                </a:solidFill>
                <a:prstDash val="solid"/>
                <a:round/>
              </a:ln>
            </p:spPr>
          </p:sp>
          <p:sp>
            <p:nvSpPr>
              <p:cNvPr id="55" name="TextBox 30">
                <a:extLst>
                  <a:ext uri="{FF2B5EF4-FFF2-40B4-BE49-F238E27FC236}">
                    <a16:creationId xmlns:a16="http://schemas.microsoft.com/office/drawing/2014/main" id="{A8B4957B-4ABD-C5EA-4259-48C3BE7140F0}"/>
                  </a:ext>
                </a:extLst>
              </p:cNvPr>
              <p:cNvSpPr txBox="1"/>
              <p:nvPr/>
            </p:nvSpPr>
            <p:spPr>
              <a:xfrm>
                <a:off x="0" y="-38100"/>
                <a:ext cx="2132281" cy="506325"/>
              </a:xfrm>
              <a:prstGeom prst="rect">
                <a:avLst/>
              </a:prstGeom>
            </p:spPr>
            <p:txBody>
              <a:bodyPr lIns="50800" tIns="50800" rIns="50800" bIns="50800" rtlCol="0" anchor="ctr"/>
              <a:lstStyle/>
              <a:p>
                <a:pPr algn="ctr">
                  <a:lnSpc>
                    <a:spcPts val="3362"/>
                  </a:lnSpc>
                </a:pPr>
                <a:endParaRPr/>
              </a:p>
            </p:txBody>
          </p:sp>
        </p:grpSp>
        <p:sp>
          <p:nvSpPr>
            <p:cNvPr id="52" name="TextBox 31">
              <a:extLst>
                <a:ext uri="{FF2B5EF4-FFF2-40B4-BE49-F238E27FC236}">
                  <a16:creationId xmlns:a16="http://schemas.microsoft.com/office/drawing/2014/main" id="{72AF7DC1-82FD-5F61-1166-DE57E89B4EDE}"/>
                </a:ext>
              </a:extLst>
            </p:cNvPr>
            <p:cNvSpPr txBox="1"/>
            <p:nvPr/>
          </p:nvSpPr>
          <p:spPr>
            <a:xfrm>
              <a:off x="404216" y="1946296"/>
              <a:ext cx="10204030" cy="2998701"/>
            </a:xfrm>
            <a:prstGeom prst="rect">
              <a:avLst/>
            </a:prstGeom>
          </p:spPr>
          <p:txBody>
            <a:bodyPr lIns="0" tIns="0" rIns="0" bIns="0" rtlCol="0" anchor="t">
              <a:spAutoFit/>
            </a:bodyPr>
            <a:lstStyle/>
            <a:p>
              <a:pPr algn="l">
                <a:lnSpc>
                  <a:spcPts val="3779"/>
                </a:lnSpc>
              </a:pPr>
              <a:r>
                <a:rPr lang="en-US" sz="2700" dirty="0" err="1">
                  <a:solidFill>
                    <a:srgbClr val="000000"/>
                  </a:solidFill>
                  <a:latin typeface="Karnchang"/>
                  <a:ea typeface="Karnchang"/>
                  <a:cs typeface="Karnchang"/>
                  <a:sym typeface="Karnchang"/>
                </a:rPr>
                <a:t>Asesmen</a:t>
              </a:r>
              <a:r>
                <a:rPr lang="en-US" sz="2700" dirty="0">
                  <a:solidFill>
                    <a:srgbClr val="000000"/>
                  </a:solidFill>
                  <a:latin typeface="Karnchang"/>
                  <a:ea typeface="Karnchang"/>
                  <a:cs typeface="Karnchang"/>
                  <a:sym typeface="Karnchang"/>
                </a:rPr>
                <a:t> PONEK IGD </a:t>
              </a:r>
              <a:r>
                <a:rPr lang="en-US" sz="2700" dirty="0" err="1">
                  <a:solidFill>
                    <a:srgbClr val="000000"/>
                  </a:solidFill>
                  <a:latin typeface="Karnchang"/>
                  <a:ea typeface="Karnchang"/>
                  <a:cs typeface="Karnchang"/>
                  <a:sym typeface="Karnchang"/>
                </a:rPr>
                <a:t>digunakan</a:t>
              </a:r>
              <a:r>
                <a:rPr lang="en-US" sz="2700" dirty="0">
                  <a:solidFill>
                    <a:srgbClr val="000000"/>
                  </a:solidFill>
                  <a:latin typeface="Karnchang"/>
                  <a:ea typeface="Karnchang"/>
                  <a:cs typeface="Karnchang"/>
                  <a:sym typeface="Karnchang"/>
                </a:rPr>
                <a:t> </a:t>
              </a:r>
              <a:r>
                <a:rPr lang="en-US" sz="2700" dirty="0" err="1">
                  <a:solidFill>
                    <a:srgbClr val="000000"/>
                  </a:solidFill>
                  <a:latin typeface="Karnchang"/>
                  <a:ea typeface="Karnchang"/>
                  <a:cs typeface="Karnchang"/>
                  <a:sym typeface="Karnchang"/>
                </a:rPr>
                <a:t>untuk</a:t>
              </a:r>
              <a:r>
                <a:rPr lang="en-US" sz="2700" dirty="0">
                  <a:solidFill>
                    <a:srgbClr val="000000"/>
                  </a:solidFill>
                  <a:latin typeface="Karnchang"/>
                  <a:ea typeface="Karnchang"/>
                  <a:cs typeface="Karnchang"/>
                  <a:sym typeface="Karnchang"/>
                </a:rPr>
                <a:t> </a:t>
              </a:r>
              <a:r>
                <a:rPr lang="en-US" sz="2700" dirty="0" err="1">
                  <a:solidFill>
                    <a:srgbClr val="000000"/>
                  </a:solidFill>
                  <a:latin typeface="Karnchang"/>
                  <a:ea typeface="Karnchang"/>
                  <a:cs typeface="Karnchang"/>
                  <a:sym typeface="Karnchang"/>
                </a:rPr>
                <a:t>mengevaluasi</a:t>
              </a:r>
              <a:r>
                <a:rPr lang="en-US" sz="2700" dirty="0">
                  <a:solidFill>
                    <a:srgbClr val="000000"/>
                  </a:solidFill>
                  <a:latin typeface="Karnchang"/>
                  <a:ea typeface="Karnchang"/>
                  <a:cs typeface="Karnchang"/>
                  <a:sym typeface="Karnchang"/>
                </a:rPr>
                <a:t> </a:t>
              </a:r>
              <a:r>
                <a:rPr lang="en-US" sz="2700" dirty="0" err="1">
                  <a:solidFill>
                    <a:srgbClr val="000000"/>
                  </a:solidFill>
                  <a:latin typeface="Karnchang"/>
                  <a:ea typeface="Karnchang"/>
                  <a:cs typeface="Karnchang"/>
                  <a:sym typeface="Karnchang"/>
                </a:rPr>
                <a:t>kondisi</a:t>
              </a:r>
              <a:r>
                <a:rPr lang="en-US" sz="2700" dirty="0">
                  <a:solidFill>
                    <a:srgbClr val="000000"/>
                  </a:solidFill>
                  <a:latin typeface="Karnchang"/>
                  <a:ea typeface="Karnchang"/>
                  <a:cs typeface="Karnchang"/>
                  <a:sym typeface="Karnchang"/>
                </a:rPr>
                <a:t> </a:t>
              </a:r>
              <a:r>
                <a:rPr lang="en-US" sz="2700" dirty="0" err="1">
                  <a:solidFill>
                    <a:srgbClr val="000000"/>
                  </a:solidFill>
                  <a:latin typeface="Karnchang"/>
                  <a:ea typeface="Karnchang"/>
                  <a:cs typeface="Karnchang"/>
                  <a:sym typeface="Karnchang"/>
                </a:rPr>
                <a:t>ibu</a:t>
              </a:r>
              <a:r>
                <a:rPr lang="en-US" sz="2700" dirty="0">
                  <a:solidFill>
                    <a:srgbClr val="000000"/>
                  </a:solidFill>
                  <a:latin typeface="Karnchang"/>
                  <a:ea typeface="Karnchang"/>
                  <a:cs typeface="Karnchang"/>
                  <a:sym typeface="Karnchang"/>
                </a:rPr>
                <a:t> </a:t>
              </a:r>
              <a:r>
                <a:rPr lang="en-US" sz="2700" dirty="0" err="1">
                  <a:solidFill>
                    <a:srgbClr val="000000"/>
                  </a:solidFill>
                  <a:latin typeface="Karnchang"/>
                  <a:ea typeface="Karnchang"/>
                  <a:cs typeface="Karnchang"/>
                  <a:sym typeface="Karnchang"/>
                </a:rPr>
                <a:t>hamil</a:t>
              </a:r>
              <a:r>
                <a:rPr lang="en-US" sz="2700" dirty="0">
                  <a:solidFill>
                    <a:srgbClr val="000000"/>
                  </a:solidFill>
                  <a:latin typeface="Karnchang"/>
                  <a:ea typeface="Karnchang"/>
                  <a:cs typeface="Karnchang"/>
                  <a:sym typeface="Karnchang"/>
                </a:rPr>
                <a:t>, </a:t>
              </a:r>
              <a:r>
                <a:rPr lang="en-US" sz="2700" dirty="0" err="1">
                  <a:solidFill>
                    <a:srgbClr val="000000"/>
                  </a:solidFill>
                  <a:latin typeface="Karnchang"/>
                  <a:ea typeface="Karnchang"/>
                  <a:cs typeface="Karnchang"/>
                  <a:sym typeface="Karnchang"/>
                </a:rPr>
                <a:t>bersalin</a:t>
              </a:r>
              <a:r>
                <a:rPr lang="en-US" sz="2700" dirty="0">
                  <a:solidFill>
                    <a:srgbClr val="000000"/>
                  </a:solidFill>
                  <a:latin typeface="Karnchang"/>
                  <a:ea typeface="Karnchang"/>
                  <a:cs typeface="Karnchang"/>
                  <a:sym typeface="Karnchang"/>
                </a:rPr>
                <a:t>, </a:t>
              </a:r>
              <a:r>
                <a:rPr lang="en-US" sz="2700" dirty="0" err="1">
                  <a:solidFill>
                    <a:srgbClr val="000000"/>
                  </a:solidFill>
                  <a:latin typeface="Karnchang"/>
                  <a:ea typeface="Karnchang"/>
                  <a:cs typeface="Karnchang"/>
                  <a:sym typeface="Karnchang"/>
                </a:rPr>
                <a:t>nifas</a:t>
              </a:r>
              <a:r>
                <a:rPr lang="en-US" sz="2700" dirty="0">
                  <a:solidFill>
                    <a:srgbClr val="000000"/>
                  </a:solidFill>
                  <a:latin typeface="Karnchang"/>
                  <a:ea typeface="Karnchang"/>
                  <a:cs typeface="Karnchang"/>
                  <a:sym typeface="Karnchang"/>
                </a:rPr>
                <a:t>, dan </a:t>
              </a:r>
              <a:r>
                <a:rPr lang="en-US" sz="2700" dirty="0" err="1">
                  <a:solidFill>
                    <a:srgbClr val="000000"/>
                  </a:solidFill>
                  <a:latin typeface="Karnchang"/>
                  <a:ea typeface="Karnchang"/>
                  <a:cs typeface="Karnchang"/>
                  <a:sym typeface="Karnchang"/>
                </a:rPr>
                <a:t>bayi</a:t>
              </a:r>
              <a:r>
                <a:rPr lang="en-US" sz="2700" dirty="0">
                  <a:solidFill>
                    <a:srgbClr val="000000"/>
                  </a:solidFill>
                  <a:latin typeface="Karnchang"/>
                  <a:ea typeface="Karnchang"/>
                  <a:cs typeface="Karnchang"/>
                  <a:sym typeface="Karnchang"/>
                </a:rPr>
                <a:t> </a:t>
              </a:r>
              <a:r>
                <a:rPr lang="en-US" sz="2700" dirty="0" err="1">
                  <a:solidFill>
                    <a:srgbClr val="000000"/>
                  </a:solidFill>
                  <a:latin typeface="Karnchang"/>
                  <a:ea typeface="Karnchang"/>
                  <a:cs typeface="Karnchang"/>
                  <a:sym typeface="Karnchang"/>
                </a:rPr>
                <a:t>baru</a:t>
              </a:r>
              <a:r>
                <a:rPr lang="en-US" sz="2700" dirty="0">
                  <a:solidFill>
                    <a:srgbClr val="000000"/>
                  </a:solidFill>
                  <a:latin typeface="Karnchang"/>
                  <a:ea typeface="Karnchang"/>
                  <a:cs typeface="Karnchang"/>
                  <a:sym typeface="Karnchang"/>
                </a:rPr>
                <a:t> </a:t>
              </a:r>
              <a:r>
                <a:rPr lang="en-US" sz="2700" dirty="0" err="1">
                  <a:solidFill>
                    <a:srgbClr val="000000"/>
                  </a:solidFill>
                  <a:latin typeface="Karnchang"/>
                  <a:ea typeface="Karnchang"/>
                  <a:cs typeface="Karnchang"/>
                  <a:sym typeface="Karnchang"/>
                </a:rPr>
                <a:t>lahir</a:t>
              </a:r>
              <a:r>
                <a:rPr lang="en-US" sz="2700" dirty="0">
                  <a:solidFill>
                    <a:srgbClr val="000000"/>
                  </a:solidFill>
                  <a:latin typeface="Karnchang"/>
                  <a:ea typeface="Karnchang"/>
                  <a:cs typeface="Karnchang"/>
                  <a:sym typeface="Karnchang"/>
                </a:rPr>
                <a:t> di </a:t>
              </a:r>
              <a:r>
                <a:rPr lang="en-US" sz="2700" dirty="0" err="1">
                  <a:solidFill>
                    <a:srgbClr val="000000"/>
                  </a:solidFill>
                  <a:latin typeface="Karnchang"/>
                  <a:ea typeface="Karnchang"/>
                  <a:cs typeface="Karnchang"/>
                  <a:sym typeface="Karnchang"/>
                </a:rPr>
                <a:t>Instalasi</a:t>
              </a:r>
              <a:r>
                <a:rPr lang="en-US" sz="2700" dirty="0">
                  <a:solidFill>
                    <a:srgbClr val="000000"/>
                  </a:solidFill>
                  <a:latin typeface="Karnchang"/>
                  <a:ea typeface="Karnchang"/>
                  <a:cs typeface="Karnchang"/>
                  <a:sym typeface="Karnchang"/>
                </a:rPr>
                <a:t> </a:t>
              </a:r>
              <a:r>
                <a:rPr lang="en-US" sz="2700" dirty="0" err="1">
                  <a:solidFill>
                    <a:srgbClr val="000000"/>
                  </a:solidFill>
                  <a:latin typeface="Karnchang"/>
                  <a:ea typeface="Karnchang"/>
                  <a:cs typeface="Karnchang"/>
                  <a:sym typeface="Karnchang"/>
                </a:rPr>
                <a:t>Gawat</a:t>
              </a:r>
              <a:r>
                <a:rPr lang="en-US" sz="2700" dirty="0">
                  <a:solidFill>
                    <a:srgbClr val="000000"/>
                  </a:solidFill>
                  <a:latin typeface="Karnchang"/>
                  <a:ea typeface="Karnchang"/>
                  <a:cs typeface="Karnchang"/>
                  <a:sym typeface="Karnchang"/>
                </a:rPr>
                <a:t> </a:t>
              </a:r>
              <a:r>
                <a:rPr lang="en-US" sz="2700" dirty="0" err="1">
                  <a:solidFill>
                    <a:srgbClr val="000000"/>
                  </a:solidFill>
                  <a:latin typeface="Karnchang"/>
                  <a:ea typeface="Karnchang"/>
                  <a:cs typeface="Karnchang"/>
                  <a:sym typeface="Karnchang"/>
                </a:rPr>
                <a:t>Darurat</a:t>
              </a:r>
              <a:r>
                <a:rPr lang="en-US" sz="2700" dirty="0">
                  <a:solidFill>
                    <a:srgbClr val="000000"/>
                  </a:solidFill>
                  <a:latin typeface="Karnchang"/>
                  <a:ea typeface="Karnchang"/>
                  <a:cs typeface="Karnchang"/>
                  <a:sym typeface="Karnchang"/>
                </a:rPr>
                <a:t>. Fitur </a:t>
              </a:r>
              <a:r>
                <a:rPr lang="en-US" sz="2700" dirty="0" err="1">
                  <a:solidFill>
                    <a:srgbClr val="000000"/>
                  </a:solidFill>
                  <a:latin typeface="Karnchang"/>
                  <a:ea typeface="Karnchang"/>
                  <a:cs typeface="Karnchang"/>
                  <a:sym typeface="Karnchang"/>
                </a:rPr>
                <a:t>ini</a:t>
              </a:r>
              <a:r>
                <a:rPr lang="en-US" sz="2700" dirty="0">
                  <a:solidFill>
                    <a:srgbClr val="000000"/>
                  </a:solidFill>
                  <a:latin typeface="Karnchang"/>
                  <a:ea typeface="Karnchang"/>
                  <a:cs typeface="Karnchang"/>
                  <a:sym typeface="Karnchang"/>
                </a:rPr>
                <a:t> </a:t>
              </a:r>
              <a:r>
                <a:rPr lang="en-US" sz="2700" dirty="0" err="1">
                  <a:solidFill>
                    <a:srgbClr val="000000"/>
                  </a:solidFill>
                  <a:latin typeface="Karnchang"/>
                  <a:ea typeface="Karnchang"/>
                  <a:cs typeface="Karnchang"/>
                  <a:sym typeface="Karnchang"/>
                </a:rPr>
                <a:t>mencakup</a:t>
              </a:r>
              <a:r>
                <a:rPr lang="en-US" sz="2700" dirty="0">
                  <a:solidFill>
                    <a:srgbClr val="000000"/>
                  </a:solidFill>
                  <a:latin typeface="Karnchang"/>
                  <a:ea typeface="Karnchang"/>
                  <a:cs typeface="Karnchang"/>
                  <a:sym typeface="Karnchang"/>
                </a:rPr>
                <a:t> </a:t>
              </a:r>
              <a:r>
                <a:rPr lang="en-US" sz="2700" dirty="0" err="1">
                  <a:solidFill>
                    <a:srgbClr val="000000"/>
                  </a:solidFill>
                  <a:latin typeface="Karnchang"/>
                  <a:ea typeface="Karnchang"/>
                  <a:cs typeface="Karnchang"/>
                  <a:sym typeface="Karnchang"/>
                </a:rPr>
                <a:t>pemeriksaan</a:t>
              </a:r>
              <a:r>
                <a:rPr lang="en-US" sz="2700" dirty="0">
                  <a:solidFill>
                    <a:srgbClr val="000000"/>
                  </a:solidFill>
                  <a:latin typeface="Karnchang"/>
                  <a:ea typeface="Karnchang"/>
                  <a:cs typeface="Karnchang"/>
                  <a:sym typeface="Karnchang"/>
                </a:rPr>
                <a:t> </a:t>
              </a:r>
              <a:r>
                <a:rPr lang="en-US" sz="2700" dirty="0" err="1">
                  <a:solidFill>
                    <a:srgbClr val="000000"/>
                  </a:solidFill>
                  <a:latin typeface="Karnchang"/>
                  <a:ea typeface="Karnchang"/>
                  <a:cs typeface="Karnchang"/>
                  <a:sym typeface="Karnchang"/>
                </a:rPr>
                <a:t>awal</a:t>
              </a:r>
              <a:r>
                <a:rPr lang="en-US" sz="2700" dirty="0">
                  <a:solidFill>
                    <a:srgbClr val="000000"/>
                  </a:solidFill>
                  <a:latin typeface="Karnchang"/>
                  <a:ea typeface="Karnchang"/>
                  <a:cs typeface="Karnchang"/>
                  <a:sym typeface="Karnchang"/>
                </a:rPr>
                <a:t>, </a:t>
              </a:r>
              <a:r>
                <a:rPr lang="en-US" sz="2700" dirty="0" err="1">
                  <a:solidFill>
                    <a:srgbClr val="000000"/>
                  </a:solidFill>
                  <a:latin typeface="Karnchang"/>
                  <a:ea typeface="Karnchang"/>
                  <a:cs typeface="Karnchang"/>
                  <a:sym typeface="Karnchang"/>
                </a:rPr>
                <a:t>diagnosa</a:t>
              </a:r>
              <a:r>
                <a:rPr lang="en-US" sz="2700" dirty="0">
                  <a:solidFill>
                    <a:srgbClr val="000000"/>
                  </a:solidFill>
                  <a:latin typeface="Karnchang"/>
                  <a:ea typeface="Karnchang"/>
                  <a:cs typeface="Karnchang"/>
                  <a:sym typeface="Karnchang"/>
                </a:rPr>
                <a:t>, dan </a:t>
              </a:r>
              <a:r>
                <a:rPr lang="en-US" sz="2700" dirty="0" err="1">
                  <a:solidFill>
                    <a:srgbClr val="000000"/>
                  </a:solidFill>
                  <a:latin typeface="Karnchang"/>
                  <a:ea typeface="Karnchang"/>
                  <a:cs typeface="Karnchang"/>
                  <a:sym typeface="Karnchang"/>
                </a:rPr>
                <a:t>rencana</a:t>
              </a:r>
              <a:r>
                <a:rPr lang="en-US" sz="2700" dirty="0">
                  <a:solidFill>
                    <a:srgbClr val="000000"/>
                  </a:solidFill>
                  <a:latin typeface="Karnchang"/>
                  <a:ea typeface="Karnchang"/>
                  <a:cs typeface="Karnchang"/>
                  <a:sym typeface="Karnchang"/>
                </a:rPr>
                <a:t> </a:t>
              </a:r>
              <a:r>
                <a:rPr lang="en-US" sz="2700" dirty="0" err="1">
                  <a:solidFill>
                    <a:srgbClr val="000000"/>
                  </a:solidFill>
                  <a:latin typeface="Karnchang"/>
                  <a:ea typeface="Karnchang"/>
                  <a:cs typeface="Karnchang"/>
                  <a:sym typeface="Karnchang"/>
                </a:rPr>
                <a:t>tindakan</a:t>
              </a:r>
              <a:r>
                <a:rPr lang="en-US" sz="2700" dirty="0">
                  <a:solidFill>
                    <a:srgbClr val="000000"/>
                  </a:solidFill>
                  <a:latin typeface="Karnchang"/>
                  <a:ea typeface="Karnchang"/>
                  <a:cs typeface="Karnchang"/>
                  <a:sym typeface="Karnchang"/>
                </a:rPr>
                <a:t>.</a:t>
              </a:r>
            </a:p>
          </p:txBody>
        </p:sp>
        <p:sp>
          <p:nvSpPr>
            <p:cNvPr id="53" name="TextBox 32">
              <a:extLst>
                <a:ext uri="{FF2B5EF4-FFF2-40B4-BE49-F238E27FC236}">
                  <a16:creationId xmlns:a16="http://schemas.microsoft.com/office/drawing/2014/main" id="{852BFD03-1D9B-365E-4680-99EE3241473A}"/>
                </a:ext>
              </a:extLst>
            </p:cNvPr>
            <p:cNvSpPr txBox="1"/>
            <p:nvPr/>
          </p:nvSpPr>
          <p:spPr>
            <a:xfrm>
              <a:off x="0" y="914398"/>
              <a:ext cx="10794669" cy="621075"/>
            </a:xfrm>
            <a:prstGeom prst="rect">
              <a:avLst/>
            </a:prstGeom>
          </p:spPr>
          <p:txBody>
            <a:bodyPr wrap="square" lIns="0" tIns="0" rIns="0" bIns="0" rtlCol="0" anchor="t">
              <a:spAutoFit/>
            </a:bodyPr>
            <a:lstStyle/>
            <a:p>
              <a:pPr algn="l">
                <a:lnSpc>
                  <a:spcPts val="3680"/>
                </a:lnSpc>
              </a:pPr>
              <a:r>
                <a:rPr lang="en-US" sz="4000" b="1" dirty="0">
                  <a:solidFill>
                    <a:srgbClr val="243342"/>
                  </a:solidFill>
                  <a:latin typeface="Karnchang Bold"/>
                  <a:ea typeface="Karnchang Bold"/>
                  <a:cs typeface="Karnchang Bold"/>
                  <a:sym typeface="Karnchang Bold"/>
                </a:rPr>
                <a:t>Custom  </a:t>
              </a:r>
              <a:r>
                <a:rPr lang="en-US" sz="4000" b="1" dirty="0" err="1">
                  <a:solidFill>
                    <a:srgbClr val="243342"/>
                  </a:solidFill>
                  <a:latin typeface="Karnchang Bold"/>
                  <a:ea typeface="Karnchang Bold"/>
                  <a:cs typeface="Karnchang Bold"/>
                  <a:sym typeface="Karnchang Bold"/>
                </a:rPr>
                <a:t>Asesmen</a:t>
              </a:r>
              <a:r>
                <a:rPr lang="en-US" sz="4000" b="1" dirty="0">
                  <a:solidFill>
                    <a:srgbClr val="243342"/>
                  </a:solidFill>
                  <a:latin typeface="Karnchang Bold"/>
                  <a:ea typeface="Karnchang Bold"/>
                  <a:cs typeface="Karnchang Bold"/>
                  <a:sym typeface="Karnchang Bold"/>
                </a:rPr>
                <a:t> </a:t>
              </a:r>
              <a:r>
                <a:rPr lang="en-US" sz="4000" b="1" dirty="0" err="1">
                  <a:solidFill>
                    <a:srgbClr val="243342"/>
                  </a:solidFill>
                  <a:latin typeface="Karnchang Bold"/>
                  <a:ea typeface="Karnchang Bold"/>
                  <a:cs typeface="Karnchang Bold"/>
                  <a:sym typeface="Karnchang Bold"/>
                </a:rPr>
                <a:t>Ponex</a:t>
              </a:r>
              <a:r>
                <a:rPr lang="en-US" sz="4000" b="1" dirty="0">
                  <a:solidFill>
                    <a:srgbClr val="243342"/>
                  </a:solidFill>
                  <a:latin typeface="Karnchang Bold"/>
                  <a:ea typeface="Karnchang Bold"/>
                  <a:cs typeface="Karnchang Bold"/>
                  <a:sym typeface="Karnchang Bold"/>
                </a:rPr>
                <a:t> IGD</a:t>
              </a:r>
            </a:p>
          </p:txBody>
        </p:sp>
      </p:grpSp>
      <p:pic>
        <p:nvPicPr>
          <p:cNvPr id="59" name="Picture 58">
            <a:extLst>
              <a:ext uri="{FF2B5EF4-FFF2-40B4-BE49-F238E27FC236}">
                <a16:creationId xmlns:a16="http://schemas.microsoft.com/office/drawing/2014/main" id="{89A1503F-58CB-D750-7B8C-D7506E73976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48240" y="2150892"/>
            <a:ext cx="7648609" cy="3477726"/>
          </a:xfrm>
          <a:prstGeom prst="rect">
            <a:avLst/>
          </a:prstGeom>
        </p:spPr>
      </p:pic>
      <p:pic>
        <p:nvPicPr>
          <p:cNvPr id="61" name="Picture 60">
            <a:extLst>
              <a:ext uri="{FF2B5EF4-FFF2-40B4-BE49-F238E27FC236}">
                <a16:creationId xmlns:a16="http://schemas.microsoft.com/office/drawing/2014/main" id="{C57CDDC9-6F7A-A4E2-295B-BDAC090F828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48240" y="5889462"/>
            <a:ext cx="7432230" cy="3361922"/>
          </a:xfrm>
          <a:prstGeom prst="rect">
            <a:avLst/>
          </a:prstGeom>
        </p:spPr>
      </p:pic>
    </p:spTree>
    <p:extLst>
      <p:ext uri="{BB962C8B-B14F-4D97-AF65-F5344CB8AC3E}">
        <p14:creationId xmlns:p14="http://schemas.microsoft.com/office/powerpoint/2010/main" val="256482549"/>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E6EAEF"/>
        </a:solidFill>
        <a:effectLst/>
      </p:bgPr>
    </p:bg>
    <p:spTree>
      <p:nvGrpSpPr>
        <p:cNvPr id="1" name=""/>
        <p:cNvGrpSpPr/>
        <p:nvPr/>
      </p:nvGrpSpPr>
      <p:grpSpPr>
        <a:xfrm>
          <a:off x="0" y="0"/>
          <a:ext cx="0" cy="0"/>
          <a:chOff x="0" y="0"/>
          <a:chExt cx="0" cy="0"/>
        </a:xfrm>
      </p:grpSpPr>
      <p:grpSp>
        <p:nvGrpSpPr>
          <p:cNvPr id="2" name="Group 2"/>
          <p:cNvGrpSpPr/>
          <p:nvPr/>
        </p:nvGrpSpPr>
        <p:grpSpPr>
          <a:xfrm>
            <a:off x="787067" y="592941"/>
            <a:ext cx="16713866" cy="9101117"/>
            <a:chOff x="0" y="0"/>
            <a:chExt cx="4402006" cy="2397002"/>
          </a:xfrm>
        </p:grpSpPr>
        <p:sp>
          <p:nvSpPr>
            <p:cNvPr id="3" name="Freeform 3"/>
            <p:cNvSpPr/>
            <p:nvPr/>
          </p:nvSpPr>
          <p:spPr>
            <a:xfrm>
              <a:off x="0" y="0"/>
              <a:ext cx="4402006" cy="2397002"/>
            </a:xfrm>
            <a:custGeom>
              <a:avLst/>
              <a:gdLst/>
              <a:ahLst/>
              <a:cxnLst/>
              <a:rect l="l" t="t" r="r" b="b"/>
              <a:pathLst>
                <a:path w="4402006" h="2397002">
                  <a:moveTo>
                    <a:pt x="23623" y="0"/>
                  </a:moveTo>
                  <a:lnTo>
                    <a:pt x="4378382" y="0"/>
                  </a:lnTo>
                  <a:cubicBezTo>
                    <a:pt x="4391429" y="0"/>
                    <a:pt x="4402006" y="10577"/>
                    <a:pt x="4402006" y="23623"/>
                  </a:cubicBezTo>
                  <a:lnTo>
                    <a:pt x="4402006" y="2373379"/>
                  </a:lnTo>
                  <a:cubicBezTo>
                    <a:pt x="4402006" y="2379644"/>
                    <a:pt x="4399517" y="2385653"/>
                    <a:pt x="4395087" y="2390083"/>
                  </a:cubicBezTo>
                  <a:cubicBezTo>
                    <a:pt x="4390656" y="2394513"/>
                    <a:pt x="4384647" y="2397002"/>
                    <a:pt x="4378382" y="2397002"/>
                  </a:cubicBezTo>
                  <a:lnTo>
                    <a:pt x="23623" y="2397002"/>
                  </a:lnTo>
                  <a:cubicBezTo>
                    <a:pt x="17358" y="2397002"/>
                    <a:pt x="11349" y="2394513"/>
                    <a:pt x="6919" y="2390083"/>
                  </a:cubicBezTo>
                  <a:cubicBezTo>
                    <a:pt x="2489" y="2385653"/>
                    <a:pt x="0" y="2379644"/>
                    <a:pt x="0" y="2373379"/>
                  </a:cubicBezTo>
                  <a:lnTo>
                    <a:pt x="0" y="23623"/>
                  </a:lnTo>
                  <a:cubicBezTo>
                    <a:pt x="0" y="17358"/>
                    <a:pt x="2489" y="11349"/>
                    <a:pt x="6919" y="6919"/>
                  </a:cubicBezTo>
                  <a:cubicBezTo>
                    <a:pt x="11349" y="2489"/>
                    <a:pt x="17358" y="0"/>
                    <a:pt x="23623" y="0"/>
                  </a:cubicBezTo>
                  <a:close/>
                </a:path>
              </a:pathLst>
            </a:custGeom>
            <a:solidFill>
              <a:srgbClr val="E6EAEF"/>
            </a:solidFill>
            <a:ln w="19050" cap="rnd">
              <a:solidFill>
                <a:srgbClr val="243342"/>
              </a:solidFill>
              <a:prstDash val="solid"/>
              <a:round/>
            </a:ln>
          </p:spPr>
          <p:txBody>
            <a:bodyPr/>
            <a:lstStyle/>
            <a:p>
              <a:endParaRPr lang="en-ID" dirty="0"/>
            </a:p>
          </p:txBody>
        </p:sp>
        <p:sp>
          <p:nvSpPr>
            <p:cNvPr id="4" name="TextBox 4"/>
            <p:cNvSpPr txBox="1"/>
            <p:nvPr/>
          </p:nvSpPr>
          <p:spPr>
            <a:xfrm>
              <a:off x="0" y="-38100"/>
              <a:ext cx="4402006" cy="2435102"/>
            </a:xfrm>
            <a:prstGeom prst="rect">
              <a:avLst/>
            </a:prstGeom>
          </p:spPr>
          <p:txBody>
            <a:bodyPr lIns="50800" tIns="50800" rIns="50800" bIns="50800" rtlCol="0" anchor="ctr"/>
            <a:lstStyle/>
            <a:p>
              <a:pPr algn="ctr">
                <a:lnSpc>
                  <a:spcPts val="3362"/>
                </a:lnSpc>
              </a:pPr>
              <a:endParaRPr/>
            </a:p>
          </p:txBody>
        </p:sp>
      </p:grpSp>
      <p:grpSp>
        <p:nvGrpSpPr>
          <p:cNvPr id="5" name="Group 5"/>
          <p:cNvGrpSpPr/>
          <p:nvPr/>
        </p:nvGrpSpPr>
        <p:grpSpPr>
          <a:xfrm rot="-7538080">
            <a:off x="-7029811" y="-5584933"/>
            <a:ext cx="9808447" cy="9331824"/>
            <a:chOff x="0" y="0"/>
            <a:chExt cx="13077930" cy="12442432"/>
          </a:xfrm>
        </p:grpSpPr>
        <p:grpSp>
          <p:nvGrpSpPr>
            <p:cNvPr id="6" name="Group 6"/>
            <p:cNvGrpSpPr/>
            <p:nvPr/>
          </p:nvGrpSpPr>
          <p:grpSpPr>
            <a:xfrm rot="2252144">
              <a:off x="1498251" y="1484738"/>
              <a:ext cx="7399579" cy="7432687"/>
              <a:chOff x="0" y="0"/>
              <a:chExt cx="2816645" cy="2829248"/>
            </a:xfrm>
          </p:grpSpPr>
          <p:sp>
            <p:nvSpPr>
              <p:cNvPr id="7" name="Freeform 7"/>
              <p:cNvSpPr/>
              <p:nvPr/>
            </p:nvSpPr>
            <p:spPr>
              <a:xfrm>
                <a:off x="0" y="0"/>
                <a:ext cx="2816645" cy="2829248"/>
              </a:xfrm>
              <a:custGeom>
                <a:avLst/>
                <a:gdLst/>
                <a:ahLst/>
                <a:cxnLst/>
                <a:rect l="l" t="t" r="r" b="b"/>
                <a:pathLst>
                  <a:path w="2816645" h="2829248">
                    <a:moveTo>
                      <a:pt x="0" y="0"/>
                    </a:moveTo>
                    <a:lnTo>
                      <a:pt x="2816645" y="0"/>
                    </a:lnTo>
                    <a:lnTo>
                      <a:pt x="2816645" y="2829248"/>
                    </a:lnTo>
                    <a:lnTo>
                      <a:pt x="0" y="2829248"/>
                    </a:lnTo>
                    <a:close/>
                  </a:path>
                </a:pathLst>
              </a:custGeom>
              <a:solidFill>
                <a:srgbClr val="243342"/>
              </a:solidFill>
            </p:spPr>
          </p:sp>
          <p:sp>
            <p:nvSpPr>
              <p:cNvPr id="8" name="TextBox 8"/>
              <p:cNvSpPr txBox="1"/>
              <p:nvPr/>
            </p:nvSpPr>
            <p:spPr>
              <a:xfrm>
                <a:off x="0" y="-123825"/>
                <a:ext cx="2816645" cy="2953073"/>
              </a:xfrm>
              <a:prstGeom prst="rect">
                <a:avLst/>
              </a:prstGeom>
            </p:spPr>
            <p:txBody>
              <a:bodyPr lIns="50800" tIns="50800" rIns="50800" bIns="50800" rtlCol="0" anchor="ctr"/>
              <a:lstStyle/>
              <a:p>
                <a:pPr algn="ctr">
                  <a:lnSpc>
                    <a:spcPts val="2659"/>
                  </a:lnSpc>
                  <a:spcBef>
                    <a:spcPct val="0"/>
                  </a:spcBef>
                </a:pPr>
                <a:endParaRPr/>
              </a:p>
            </p:txBody>
          </p:sp>
        </p:grpSp>
        <p:grpSp>
          <p:nvGrpSpPr>
            <p:cNvPr id="9" name="Group 9"/>
            <p:cNvGrpSpPr/>
            <p:nvPr/>
          </p:nvGrpSpPr>
          <p:grpSpPr>
            <a:xfrm rot="2252144">
              <a:off x="2397493" y="3224228"/>
              <a:ext cx="7399579" cy="7432687"/>
              <a:chOff x="0" y="0"/>
              <a:chExt cx="2816645" cy="2829248"/>
            </a:xfrm>
          </p:grpSpPr>
          <p:sp>
            <p:nvSpPr>
              <p:cNvPr id="10" name="Freeform 10"/>
              <p:cNvSpPr/>
              <p:nvPr/>
            </p:nvSpPr>
            <p:spPr>
              <a:xfrm>
                <a:off x="0" y="0"/>
                <a:ext cx="2816645" cy="2829248"/>
              </a:xfrm>
              <a:custGeom>
                <a:avLst/>
                <a:gdLst/>
                <a:ahLst/>
                <a:cxnLst/>
                <a:rect l="l" t="t" r="r" b="b"/>
                <a:pathLst>
                  <a:path w="2816645" h="2829248">
                    <a:moveTo>
                      <a:pt x="0" y="0"/>
                    </a:moveTo>
                    <a:lnTo>
                      <a:pt x="2816645" y="0"/>
                    </a:lnTo>
                    <a:lnTo>
                      <a:pt x="2816645" y="2829248"/>
                    </a:lnTo>
                    <a:lnTo>
                      <a:pt x="0" y="2829248"/>
                    </a:lnTo>
                    <a:close/>
                  </a:path>
                </a:pathLst>
              </a:custGeom>
              <a:solidFill>
                <a:srgbClr val="535659"/>
              </a:solidFill>
            </p:spPr>
          </p:sp>
          <p:sp>
            <p:nvSpPr>
              <p:cNvPr id="11" name="TextBox 11"/>
              <p:cNvSpPr txBox="1"/>
              <p:nvPr/>
            </p:nvSpPr>
            <p:spPr>
              <a:xfrm>
                <a:off x="0" y="-123825"/>
                <a:ext cx="2816645" cy="2953073"/>
              </a:xfrm>
              <a:prstGeom prst="rect">
                <a:avLst/>
              </a:prstGeom>
            </p:spPr>
            <p:txBody>
              <a:bodyPr lIns="50800" tIns="50800" rIns="50800" bIns="50800" rtlCol="0" anchor="ctr"/>
              <a:lstStyle/>
              <a:p>
                <a:pPr algn="ctr">
                  <a:lnSpc>
                    <a:spcPts val="2659"/>
                  </a:lnSpc>
                  <a:spcBef>
                    <a:spcPct val="0"/>
                  </a:spcBef>
                </a:pPr>
                <a:endParaRPr/>
              </a:p>
            </p:txBody>
          </p:sp>
        </p:grpSp>
        <p:grpSp>
          <p:nvGrpSpPr>
            <p:cNvPr id="12" name="Group 12"/>
            <p:cNvGrpSpPr/>
            <p:nvPr/>
          </p:nvGrpSpPr>
          <p:grpSpPr>
            <a:xfrm rot="2252144">
              <a:off x="4180100" y="3525007"/>
              <a:ext cx="7399579" cy="7432687"/>
              <a:chOff x="0" y="0"/>
              <a:chExt cx="2816645" cy="2829248"/>
            </a:xfrm>
          </p:grpSpPr>
          <p:sp>
            <p:nvSpPr>
              <p:cNvPr id="13" name="Freeform 13"/>
              <p:cNvSpPr/>
              <p:nvPr/>
            </p:nvSpPr>
            <p:spPr>
              <a:xfrm>
                <a:off x="0" y="0"/>
                <a:ext cx="2816645" cy="2829248"/>
              </a:xfrm>
              <a:custGeom>
                <a:avLst/>
                <a:gdLst/>
                <a:ahLst/>
                <a:cxnLst/>
                <a:rect l="l" t="t" r="r" b="b"/>
                <a:pathLst>
                  <a:path w="2816645" h="2829248">
                    <a:moveTo>
                      <a:pt x="0" y="0"/>
                    </a:moveTo>
                    <a:lnTo>
                      <a:pt x="2816645" y="0"/>
                    </a:lnTo>
                    <a:lnTo>
                      <a:pt x="2816645" y="2829248"/>
                    </a:lnTo>
                    <a:lnTo>
                      <a:pt x="0" y="2829248"/>
                    </a:lnTo>
                    <a:close/>
                  </a:path>
                </a:pathLst>
              </a:custGeom>
              <a:solidFill>
                <a:srgbClr val="858789"/>
              </a:solidFill>
            </p:spPr>
          </p:sp>
          <p:sp>
            <p:nvSpPr>
              <p:cNvPr id="14" name="TextBox 14"/>
              <p:cNvSpPr txBox="1"/>
              <p:nvPr/>
            </p:nvSpPr>
            <p:spPr>
              <a:xfrm>
                <a:off x="0" y="-123825"/>
                <a:ext cx="2816645" cy="2953073"/>
              </a:xfrm>
              <a:prstGeom prst="rect">
                <a:avLst/>
              </a:prstGeom>
            </p:spPr>
            <p:txBody>
              <a:bodyPr lIns="50800" tIns="50800" rIns="50800" bIns="50800" rtlCol="0" anchor="ctr"/>
              <a:lstStyle/>
              <a:p>
                <a:pPr algn="ctr">
                  <a:lnSpc>
                    <a:spcPts val="2659"/>
                  </a:lnSpc>
                  <a:spcBef>
                    <a:spcPct val="0"/>
                  </a:spcBef>
                </a:pPr>
                <a:endParaRPr/>
              </a:p>
            </p:txBody>
          </p:sp>
        </p:grpSp>
      </p:grpSp>
      <p:grpSp>
        <p:nvGrpSpPr>
          <p:cNvPr id="15" name="Group 15"/>
          <p:cNvGrpSpPr/>
          <p:nvPr/>
        </p:nvGrpSpPr>
        <p:grpSpPr>
          <a:xfrm rot="2124477">
            <a:off x="15979122" y="5429903"/>
            <a:ext cx="9808447" cy="9331824"/>
            <a:chOff x="0" y="0"/>
            <a:chExt cx="13077930" cy="12442432"/>
          </a:xfrm>
        </p:grpSpPr>
        <p:grpSp>
          <p:nvGrpSpPr>
            <p:cNvPr id="16" name="Group 16"/>
            <p:cNvGrpSpPr/>
            <p:nvPr/>
          </p:nvGrpSpPr>
          <p:grpSpPr>
            <a:xfrm rot="2252144">
              <a:off x="1498251" y="1484738"/>
              <a:ext cx="7399579" cy="7432687"/>
              <a:chOff x="0" y="0"/>
              <a:chExt cx="2816645" cy="2829248"/>
            </a:xfrm>
          </p:grpSpPr>
          <p:sp>
            <p:nvSpPr>
              <p:cNvPr id="17" name="Freeform 17"/>
              <p:cNvSpPr/>
              <p:nvPr/>
            </p:nvSpPr>
            <p:spPr>
              <a:xfrm>
                <a:off x="0" y="0"/>
                <a:ext cx="2816645" cy="2829248"/>
              </a:xfrm>
              <a:custGeom>
                <a:avLst/>
                <a:gdLst/>
                <a:ahLst/>
                <a:cxnLst/>
                <a:rect l="l" t="t" r="r" b="b"/>
                <a:pathLst>
                  <a:path w="2816645" h="2829248">
                    <a:moveTo>
                      <a:pt x="0" y="0"/>
                    </a:moveTo>
                    <a:lnTo>
                      <a:pt x="2816645" y="0"/>
                    </a:lnTo>
                    <a:lnTo>
                      <a:pt x="2816645" y="2829248"/>
                    </a:lnTo>
                    <a:lnTo>
                      <a:pt x="0" y="2829248"/>
                    </a:lnTo>
                    <a:close/>
                  </a:path>
                </a:pathLst>
              </a:custGeom>
              <a:solidFill>
                <a:srgbClr val="243342"/>
              </a:solidFill>
            </p:spPr>
          </p:sp>
          <p:sp>
            <p:nvSpPr>
              <p:cNvPr id="18" name="TextBox 18"/>
              <p:cNvSpPr txBox="1"/>
              <p:nvPr/>
            </p:nvSpPr>
            <p:spPr>
              <a:xfrm>
                <a:off x="0" y="-123825"/>
                <a:ext cx="2816645" cy="2953073"/>
              </a:xfrm>
              <a:prstGeom prst="rect">
                <a:avLst/>
              </a:prstGeom>
            </p:spPr>
            <p:txBody>
              <a:bodyPr lIns="50800" tIns="50800" rIns="50800" bIns="50800" rtlCol="0" anchor="ctr"/>
              <a:lstStyle/>
              <a:p>
                <a:pPr algn="ctr">
                  <a:lnSpc>
                    <a:spcPts val="2659"/>
                  </a:lnSpc>
                  <a:spcBef>
                    <a:spcPct val="0"/>
                  </a:spcBef>
                </a:pPr>
                <a:endParaRPr/>
              </a:p>
            </p:txBody>
          </p:sp>
        </p:grpSp>
        <p:grpSp>
          <p:nvGrpSpPr>
            <p:cNvPr id="19" name="Group 19"/>
            <p:cNvGrpSpPr/>
            <p:nvPr/>
          </p:nvGrpSpPr>
          <p:grpSpPr>
            <a:xfrm rot="2252144">
              <a:off x="2397493" y="3224228"/>
              <a:ext cx="7399579" cy="7432687"/>
              <a:chOff x="0" y="0"/>
              <a:chExt cx="2816645" cy="2829248"/>
            </a:xfrm>
          </p:grpSpPr>
          <p:sp>
            <p:nvSpPr>
              <p:cNvPr id="20" name="Freeform 20"/>
              <p:cNvSpPr/>
              <p:nvPr/>
            </p:nvSpPr>
            <p:spPr>
              <a:xfrm>
                <a:off x="0" y="0"/>
                <a:ext cx="2816645" cy="2829248"/>
              </a:xfrm>
              <a:custGeom>
                <a:avLst/>
                <a:gdLst/>
                <a:ahLst/>
                <a:cxnLst/>
                <a:rect l="l" t="t" r="r" b="b"/>
                <a:pathLst>
                  <a:path w="2816645" h="2829248">
                    <a:moveTo>
                      <a:pt x="0" y="0"/>
                    </a:moveTo>
                    <a:lnTo>
                      <a:pt x="2816645" y="0"/>
                    </a:lnTo>
                    <a:lnTo>
                      <a:pt x="2816645" y="2829248"/>
                    </a:lnTo>
                    <a:lnTo>
                      <a:pt x="0" y="2829248"/>
                    </a:lnTo>
                    <a:close/>
                  </a:path>
                </a:pathLst>
              </a:custGeom>
              <a:solidFill>
                <a:srgbClr val="535659"/>
              </a:solidFill>
            </p:spPr>
          </p:sp>
          <p:sp>
            <p:nvSpPr>
              <p:cNvPr id="21" name="TextBox 21"/>
              <p:cNvSpPr txBox="1"/>
              <p:nvPr/>
            </p:nvSpPr>
            <p:spPr>
              <a:xfrm>
                <a:off x="0" y="-123825"/>
                <a:ext cx="2816645" cy="2953073"/>
              </a:xfrm>
              <a:prstGeom prst="rect">
                <a:avLst/>
              </a:prstGeom>
            </p:spPr>
            <p:txBody>
              <a:bodyPr lIns="50800" tIns="50800" rIns="50800" bIns="50800" rtlCol="0" anchor="ctr"/>
              <a:lstStyle/>
              <a:p>
                <a:pPr algn="ctr">
                  <a:lnSpc>
                    <a:spcPts val="2659"/>
                  </a:lnSpc>
                  <a:spcBef>
                    <a:spcPct val="0"/>
                  </a:spcBef>
                </a:pPr>
                <a:endParaRPr/>
              </a:p>
            </p:txBody>
          </p:sp>
        </p:grpSp>
        <p:grpSp>
          <p:nvGrpSpPr>
            <p:cNvPr id="22" name="Group 22"/>
            <p:cNvGrpSpPr/>
            <p:nvPr/>
          </p:nvGrpSpPr>
          <p:grpSpPr>
            <a:xfrm rot="2252144">
              <a:off x="4180100" y="3525007"/>
              <a:ext cx="7399579" cy="7432687"/>
              <a:chOff x="0" y="0"/>
              <a:chExt cx="2816645" cy="2829248"/>
            </a:xfrm>
          </p:grpSpPr>
          <p:sp>
            <p:nvSpPr>
              <p:cNvPr id="23" name="Freeform 23"/>
              <p:cNvSpPr/>
              <p:nvPr/>
            </p:nvSpPr>
            <p:spPr>
              <a:xfrm>
                <a:off x="0" y="0"/>
                <a:ext cx="2816645" cy="2829248"/>
              </a:xfrm>
              <a:custGeom>
                <a:avLst/>
                <a:gdLst/>
                <a:ahLst/>
                <a:cxnLst/>
                <a:rect l="l" t="t" r="r" b="b"/>
                <a:pathLst>
                  <a:path w="2816645" h="2829248">
                    <a:moveTo>
                      <a:pt x="0" y="0"/>
                    </a:moveTo>
                    <a:lnTo>
                      <a:pt x="2816645" y="0"/>
                    </a:lnTo>
                    <a:lnTo>
                      <a:pt x="2816645" y="2829248"/>
                    </a:lnTo>
                    <a:lnTo>
                      <a:pt x="0" y="2829248"/>
                    </a:lnTo>
                    <a:close/>
                  </a:path>
                </a:pathLst>
              </a:custGeom>
              <a:solidFill>
                <a:srgbClr val="858789"/>
              </a:solidFill>
            </p:spPr>
          </p:sp>
          <p:sp>
            <p:nvSpPr>
              <p:cNvPr id="24" name="TextBox 24"/>
              <p:cNvSpPr txBox="1"/>
              <p:nvPr/>
            </p:nvSpPr>
            <p:spPr>
              <a:xfrm>
                <a:off x="0" y="-123825"/>
                <a:ext cx="2816645" cy="2953073"/>
              </a:xfrm>
              <a:prstGeom prst="rect">
                <a:avLst/>
              </a:prstGeom>
            </p:spPr>
            <p:txBody>
              <a:bodyPr lIns="50800" tIns="50800" rIns="50800" bIns="50800" rtlCol="0" anchor="ctr"/>
              <a:lstStyle/>
              <a:p>
                <a:pPr algn="ctr">
                  <a:lnSpc>
                    <a:spcPts val="2659"/>
                  </a:lnSpc>
                  <a:spcBef>
                    <a:spcPct val="0"/>
                  </a:spcBef>
                </a:pPr>
                <a:endParaRPr/>
              </a:p>
            </p:txBody>
          </p:sp>
        </p:grpSp>
      </p:grpSp>
      <p:grpSp>
        <p:nvGrpSpPr>
          <p:cNvPr id="28" name="Group 28"/>
          <p:cNvGrpSpPr/>
          <p:nvPr/>
        </p:nvGrpSpPr>
        <p:grpSpPr>
          <a:xfrm>
            <a:off x="15665503" y="317552"/>
            <a:ext cx="2042119" cy="650325"/>
            <a:chOff x="0" y="0"/>
            <a:chExt cx="537842" cy="171279"/>
          </a:xfrm>
        </p:grpSpPr>
        <p:sp>
          <p:nvSpPr>
            <p:cNvPr id="29" name="Freeform 29"/>
            <p:cNvSpPr/>
            <p:nvPr/>
          </p:nvSpPr>
          <p:spPr>
            <a:xfrm>
              <a:off x="0" y="0"/>
              <a:ext cx="537842" cy="171279"/>
            </a:xfrm>
            <a:custGeom>
              <a:avLst/>
              <a:gdLst/>
              <a:ahLst/>
              <a:cxnLst/>
              <a:rect l="l" t="t" r="r" b="b"/>
              <a:pathLst>
                <a:path w="537842" h="171279">
                  <a:moveTo>
                    <a:pt x="53076" y="0"/>
                  </a:moveTo>
                  <a:lnTo>
                    <a:pt x="484766" y="0"/>
                  </a:lnTo>
                  <a:cubicBezTo>
                    <a:pt x="514079" y="0"/>
                    <a:pt x="537842" y="23763"/>
                    <a:pt x="537842" y="53076"/>
                  </a:cubicBezTo>
                  <a:lnTo>
                    <a:pt x="537842" y="118203"/>
                  </a:lnTo>
                  <a:cubicBezTo>
                    <a:pt x="537842" y="132280"/>
                    <a:pt x="532250" y="145780"/>
                    <a:pt x="522296" y="155734"/>
                  </a:cubicBezTo>
                  <a:cubicBezTo>
                    <a:pt x="512343" y="165687"/>
                    <a:pt x="498843" y="171279"/>
                    <a:pt x="484766" y="171279"/>
                  </a:cubicBezTo>
                  <a:lnTo>
                    <a:pt x="53076" y="171279"/>
                  </a:lnTo>
                  <a:cubicBezTo>
                    <a:pt x="38999" y="171279"/>
                    <a:pt x="25499" y="165687"/>
                    <a:pt x="15546" y="155734"/>
                  </a:cubicBezTo>
                  <a:cubicBezTo>
                    <a:pt x="5592" y="145780"/>
                    <a:pt x="0" y="132280"/>
                    <a:pt x="0" y="118203"/>
                  </a:cubicBezTo>
                  <a:lnTo>
                    <a:pt x="0" y="53076"/>
                  </a:lnTo>
                  <a:cubicBezTo>
                    <a:pt x="0" y="38999"/>
                    <a:pt x="5592" y="25499"/>
                    <a:pt x="15546" y="15546"/>
                  </a:cubicBezTo>
                  <a:cubicBezTo>
                    <a:pt x="25499" y="5592"/>
                    <a:pt x="38999" y="0"/>
                    <a:pt x="53076" y="0"/>
                  </a:cubicBezTo>
                  <a:close/>
                </a:path>
              </a:pathLst>
            </a:custGeom>
            <a:solidFill>
              <a:srgbClr val="535659"/>
            </a:solidFill>
            <a:ln w="19050" cap="sq">
              <a:solidFill>
                <a:srgbClr val="243342"/>
              </a:solidFill>
              <a:prstDash val="solid"/>
              <a:miter/>
            </a:ln>
          </p:spPr>
        </p:sp>
        <p:sp>
          <p:nvSpPr>
            <p:cNvPr id="30" name="TextBox 30"/>
            <p:cNvSpPr txBox="1"/>
            <p:nvPr/>
          </p:nvSpPr>
          <p:spPr>
            <a:xfrm>
              <a:off x="0" y="-38100"/>
              <a:ext cx="537842" cy="209379"/>
            </a:xfrm>
            <a:prstGeom prst="rect">
              <a:avLst/>
            </a:prstGeom>
          </p:spPr>
          <p:txBody>
            <a:bodyPr lIns="50800" tIns="50800" rIns="50800" bIns="50800" rtlCol="0" anchor="ctr"/>
            <a:lstStyle/>
            <a:p>
              <a:pPr algn="ctr">
                <a:lnSpc>
                  <a:spcPts val="3362"/>
                </a:lnSpc>
              </a:pPr>
              <a:endParaRPr/>
            </a:p>
          </p:txBody>
        </p:sp>
      </p:grpSp>
      <p:grpSp>
        <p:nvGrpSpPr>
          <p:cNvPr id="31" name="Group 31"/>
          <p:cNvGrpSpPr/>
          <p:nvPr/>
        </p:nvGrpSpPr>
        <p:grpSpPr>
          <a:xfrm>
            <a:off x="629723" y="9258300"/>
            <a:ext cx="6961669" cy="627749"/>
            <a:chOff x="0" y="0"/>
            <a:chExt cx="1833526" cy="165333"/>
          </a:xfrm>
        </p:grpSpPr>
        <p:sp>
          <p:nvSpPr>
            <p:cNvPr id="32" name="Freeform 32"/>
            <p:cNvSpPr/>
            <p:nvPr/>
          </p:nvSpPr>
          <p:spPr>
            <a:xfrm>
              <a:off x="0" y="0"/>
              <a:ext cx="1833526" cy="165333"/>
            </a:xfrm>
            <a:custGeom>
              <a:avLst/>
              <a:gdLst/>
              <a:ahLst/>
              <a:cxnLst/>
              <a:rect l="l" t="t" r="r" b="b"/>
              <a:pathLst>
                <a:path w="1833526" h="165333">
                  <a:moveTo>
                    <a:pt x="16681" y="0"/>
                  </a:moveTo>
                  <a:lnTo>
                    <a:pt x="1816845" y="0"/>
                  </a:lnTo>
                  <a:cubicBezTo>
                    <a:pt x="1821269" y="0"/>
                    <a:pt x="1825512" y="1757"/>
                    <a:pt x="1828640" y="4886"/>
                  </a:cubicBezTo>
                  <a:cubicBezTo>
                    <a:pt x="1831769" y="8014"/>
                    <a:pt x="1833526" y="12257"/>
                    <a:pt x="1833526" y="16681"/>
                  </a:cubicBezTo>
                  <a:lnTo>
                    <a:pt x="1833526" y="148652"/>
                  </a:lnTo>
                  <a:cubicBezTo>
                    <a:pt x="1833526" y="157865"/>
                    <a:pt x="1826058" y="165333"/>
                    <a:pt x="1816845" y="165333"/>
                  </a:cubicBezTo>
                  <a:lnTo>
                    <a:pt x="16681" y="165333"/>
                  </a:lnTo>
                  <a:cubicBezTo>
                    <a:pt x="7468" y="165333"/>
                    <a:pt x="0" y="157865"/>
                    <a:pt x="0" y="148652"/>
                  </a:cubicBezTo>
                  <a:lnTo>
                    <a:pt x="0" y="16681"/>
                  </a:lnTo>
                  <a:cubicBezTo>
                    <a:pt x="0" y="7468"/>
                    <a:pt x="7468" y="0"/>
                    <a:pt x="16681" y="0"/>
                  </a:cubicBezTo>
                  <a:close/>
                </a:path>
              </a:pathLst>
            </a:custGeom>
            <a:solidFill>
              <a:srgbClr val="535659"/>
            </a:solidFill>
            <a:ln w="19050" cap="sq">
              <a:solidFill>
                <a:srgbClr val="243342"/>
              </a:solidFill>
              <a:prstDash val="solid"/>
              <a:miter/>
            </a:ln>
          </p:spPr>
        </p:sp>
        <p:sp>
          <p:nvSpPr>
            <p:cNvPr id="33" name="TextBox 33"/>
            <p:cNvSpPr txBox="1"/>
            <p:nvPr/>
          </p:nvSpPr>
          <p:spPr>
            <a:xfrm>
              <a:off x="0" y="-38100"/>
              <a:ext cx="1833526" cy="203433"/>
            </a:xfrm>
            <a:prstGeom prst="rect">
              <a:avLst/>
            </a:prstGeom>
          </p:spPr>
          <p:txBody>
            <a:bodyPr lIns="50800" tIns="50800" rIns="50800" bIns="50800" rtlCol="0" anchor="ctr"/>
            <a:lstStyle/>
            <a:p>
              <a:pPr algn="ctr">
                <a:lnSpc>
                  <a:spcPts val="3362"/>
                </a:lnSpc>
              </a:pPr>
              <a:endParaRPr/>
            </a:p>
          </p:txBody>
        </p:sp>
      </p:grpSp>
      <p:sp>
        <p:nvSpPr>
          <p:cNvPr id="35" name="TextBox 35"/>
          <p:cNvSpPr txBox="1"/>
          <p:nvPr/>
        </p:nvSpPr>
        <p:spPr>
          <a:xfrm>
            <a:off x="-2161490" y="683773"/>
            <a:ext cx="12709858" cy="749436"/>
          </a:xfrm>
          <a:prstGeom prst="rect">
            <a:avLst/>
          </a:prstGeom>
        </p:spPr>
        <p:txBody>
          <a:bodyPr wrap="square" lIns="0" tIns="0" rIns="0" bIns="0" rtlCol="0" anchor="t">
            <a:spAutoFit/>
          </a:bodyPr>
          <a:lstStyle/>
          <a:p>
            <a:pPr algn="ctr">
              <a:lnSpc>
                <a:spcPts val="5980"/>
              </a:lnSpc>
            </a:pPr>
            <a:r>
              <a:rPr lang="en-US" sz="4800" b="1" dirty="0">
                <a:solidFill>
                  <a:srgbClr val="000000"/>
                </a:solidFill>
                <a:latin typeface="Karnchang Bold"/>
                <a:ea typeface="Karnchang Bold"/>
                <a:cs typeface="Karnchang Bold"/>
                <a:sym typeface="Karnchang Bold"/>
              </a:rPr>
              <a:t>Hasil &amp; </a:t>
            </a:r>
            <a:r>
              <a:rPr lang="en-US" sz="4800" b="1" dirty="0" err="1">
                <a:solidFill>
                  <a:srgbClr val="000000"/>
                </a:solidFill>
                <a:latin typeface="Karnchang Bold"/>
                <a:ea typeface="Karnchang Bold"/>
                <a:cs typeface="Karnchang Bold"/>
                <a:sym typeface="Karnchang Bold"/>
              </a:rPr>
              <a:t>Pembahasan</a:t>
            </a:r>
            <a:endParaRPr lang="en-US" sz="4800" b="1" dirty="0">
              <a:solidFill>
                <a:srgbClr val="000000"/>
              </a:solidFill>
              <a:latin typeface="Karnchang Bold"/>
              <a:ea typeface="Karnchang Bold"/>
              <a:cs typeface="Karnchang Bold"/>
              <a:sym typeface="Karnchang Bold"/>
            </a:endParaRPr>
          </a:p>
        </p:txBody>
      </p:sp>
      <p:sp>
        <p:nvSpPr>
          <p:cNvPr id="42" name="TextBox 42"/>
          <p:cNvSpPr txBox="1"/>
          <p:nvPr/>
        </p:nvSpPr>
        <p:spPr>
          <a:xfrm>
            <a:off x="787067" y="9276256"/>
            <a:ext cx="7046259" cy="458486"/>
          </a:xfrm>
          <a:prstGeom prst="rect">
            <a:avLst/>
          </a:prstGeom>
        </p:spPr>
        <p:txBody>
          <a:bodyPr lIns="0" tIns="0" rIns="0" bIns="0" rtlCol="0" anchor="t">
            <a:spAutoFit/>
          </a:bodyPr>
          <a:lstStyle/>
          <a:p>
            <a:pPr algn="l">
              <a:lnSpc>
                <a:spcPts val="2986"/>
              </a:lnSpc>
            </a:pPr>
            <a:r>
              <a:rPr lang="en-US" sz="2133">
                <a:solidFill>
                  <a:srgbClr val="E6EAEF"/>
                </a:solidFill>
                <a:latin typeface="Karnchang"/>
                <a:ea typeface="Karnchang"/>
                <a:cs typeface="Karnchang"/>
                <a:sym typeface="Karnchang"/>
              </a:rPr>
              <a:t>Universitas Islam Nusantara | Teknik Informatika | 2025</a:t>
            </a:r>
          </a:p>
        </p:txBody>
      </p:sp>
      <p:grpSp>
        <p:nvGrpSpPr>
          <p:cNvPr id="26" name="Group 26">
            <a:extLst>
              <a:ext uri="{FF2B5EF4-FFF2-40B4-BE49-F238E27FC236}">
                <a16:creationId xmlns:a16="http://schemas.microsoft.com/office/drawing/2014/main" id="{912CB149-9861-1FFC-DC17-1C7E78338D90}"/>
              </a:ext>
            </a:extLst>
          </p:cNvPr>
          <p:cNvGrpSpPr/>
          <p:nvPr/>
        </p:nvGrpSpPr>
        <p:grpSpPr>
          <a:xfrm>
            <a:off x="8726196" y="1517645"/>
            <a:ext cx="9409403" cy="3542550"/>
            <a:chOff x="-1" y="41664"/>
            <a:chExt cx="12545870" cy="5862872"/>
          </a:xfrm>
        </p:grpSpPr>
        <p:grpSp>
          <p:nvGrpSpPr>
            <p:cNvPr id="34" name="Group 28">
              <a:extLst>
                <a:ext uri="{FF2B5EF4-FFF2-40B4-BE49-F238E27FC236}">
                  <a16:creationId xmlns:a16="http://schemas.microsoft.com/office/drawing/2014/main" id="{E8248473-1200-DF06-733F-952B9BDB0206}"/>
                </a:ext>
              </a:extLst>
            </p:cNvPr>
            <p:cNvGrpSpPr/>
            <p:nvPr/>
          </p:nvGrpSpPr>
          <p:grpSpPr>
            <a:xfrm>
              <a:off x="0" y="875469"/>
              <a:ext cx="10794670" cy="5029067"/>
              <a:chOff x="0" y="-38100"/>
              <a:chExt cx="2132281" cy="993396"/>
            </a:xfrm>
          </p:grpSpPr>
          <p:sp>
            <p:nvSpPr>
              <p:cNvPr id="47" name="Freeform 29">
                <a:extLst>
                  <a:ext uri="{FF2B5EF4-FFF2-40B4-BE49-F238E27FC236}">
                    <a16:creationId xmlns:a16="http://schemas.microsoft.com/office/drawing/2014/main" id="{22EA7D72-46D7-BF83-B832-8FDACE75D0E6}"/>
                  </a:ext>
                </a:extLst>
              </p:cNvPr>
              <p:cNvSpPr/>
              <p:nvPr/>
            </p:nvSpPr>
            <p:spPr>
              <a:xfrm>
                <a:off x="0" y="-38100"/>
                <a:ext cx="2132281" cy="993396"/>
              </a:xfrm>
              <a:custGeom>
                <a:avLst/>
                <a:gdLst/>
                <a:ahLst/>
                <a:cxnLst/>
                <a:rect l="l" t="t" r="r" b="b"/>
                <a:pathLst>
                  <a:path w="2132281" h="468225">
                    <a:moveTo>
                      <a:pt x="48769" y="0"/>
                    </a:moveTo>
                    <a:lnTo>
                      <a:pt x="2083511" y="0"/>
                    </a:lnTo>
                    <a:cubicBezTo>
                      <a:pt x="2096445" y="0"/>
                      <a:pt x="2108850" y="5138"/>
                      <a:pt x="2117996" y="14284"/>
                    </a:cubicBezTo>
                    <a:cubicBezTo>
                      <a:pt x="2127142" y="23430"/>
                      <a:pt x="2132281" y="35835"/>
                      <a:pt x="2132281" y="48769"/>
                    </a:cubicBezTo>
                    <a:lnTo>
                      <a:pt x="2132281" y="419456"/>
                    </a:lnTo>
                    <a:cubicBezTo>
                      <a:pt x="2132281" y="446390"/>
                      <a:pt x="2110446" y="468225"/>
                      <a:pt x="2083511" y="468225"/>
                    </a:cubicBezTo>
                    <a:lnTo>
                      <a:pt x="48769" y="468225"/>
                    </a:lnTo>
                    <a:cubicBezTo>
                      <a:pt x="21835" y="468225"/>
                      <a:pt x="0" y="446390"/>
                      <a:pt x="0" y="419456"/>
                    </a:cubicBezTo>
                    <a:lnTo>
                      <a:pt x="0" y="48769"/>
                    </a:lnTo>
                    <a:cubicBezTo>
                      <a:pt x="0" y="21835"/>
                      <a:pt x="21835" y="0"/>
                      <a:pt x="48769" y="0"/>
                    </a:cubicBezTo>
                    <a:close/>
                  </a:path>
                </a:pathLst>
              </a:custGeom>
              <a:solidFill>
                <a:srgbClr val="858789">
                  <a:alpha val="40000"/>
                </a:srgbClr>
              </a:solidFill>
              <a:ln w="19050" cap="rnd">
                <a:solidFill>
                  <a:srgbClr val="243342">
                    <a:alpha val="40000"/>
                  </a:srgbClr>
                </a:solidFill>
                <a:prstDash val="solid"/>
                <a:round/>
              </a:ln>
            </p:spPr>
          </p:sp>
          <p:sp>
            <p:nvSpPr>
              <p:cNvPr id="48" name="TextBox 30">
                <a:extLst>
                  <a:ext uri="{FF2B5EF4-FFF2-40B4-BE49-F238E27FC236}">
                    <a16:creationId xmlns:a16="http://schemas.microsoft.com/office/drawing/2014/main" id="{64574BA9-C95A-10E5-56E6-0D59453DFD7B}"/>
                  </a:ext>
                </a:extLst>
              </p:cNvPr>
              <p:cNvSpPr txBox="1"/>
              <p:nvPr/>
            </p:nvSpPr>
            <p:spPr>
              <a:xfrm>
                <a:off x="0" y="-38100"/>
                <a:ext cx="2132281" cy="506325"/>
              </a:xfrm>
              <a:prstGeom prst="rect">
                <a:avLst/>
              </a:prstGeom>
            </p:spPr>
            <p:txBody>
              <a:bodyPr lIns="50800" tIns="50800" rIns="50800" bIns="50800" rtlCol="0" anchor="ctr"/>
              <a:lstStyle/>
              <a:p>
                <a:pPr algn="ctr">
                  <a:lnSpc>
                    <a:spcPts val="3362"/>
                  </a:lnSpc>
                </a:pPr>
                <a:endParaRPr/>
              </a:p>
            </p:txBody>
          </p:sp>
        </p:grpSp>
        <p:sp>
          <p:nvSpPr>
            <p:cNvPr id="45" name="TextBox 31">
              <a:extLst>
                <a:ext uri="{FF2B5EF4-FFF2-40B4-BE49-F238E27FC236}">
                  <a16:creationId xmlns:a16="http://schemas.microsoft.com/office/drawing/2014/main" id="{54FCB390-21B8-6EB1-8C6D-8CFEEBF91735}"/>
                </a:ext>
              </a:extLst>
            </p:cNvPr>
            <p:cNvSpPr txBox="1"/>
            <p:nvPr/>
          </p:nvSpPr>
          <p:spPr>
            <a:xfrm>
              <a:off x="404216" y="1168001"/>
              <a:ext cx="10204030" cy="3991307"/>
            </a:xfrm>
            <a:prstGeom prst="rect">
              <a:avLst/>
            </a:prstGeom>
          </p:spPr>
          <p:txBody>
            <a:bodyPr lIns="0" tIns="0" rIns="0" bIns="0" rtlCol="0" anchor="t">
              <a:spAutoFit/>
            </a:bodyPr>
            <a:lstStyle/>
            <a:p>
              <a:pPr algn="l">
                <a:lnSpc>
                  <a:spcPts val="3779"/>
                </a:lnSpc>
              </a:pPr>
              <a:r>
                <a:rPr lang="en-US" sz="2700" dirty="0">
                  <a:solidFill>
                    <a:srgbClr val="000000"/>
                  </a:solidFill>
                  <a:latin typeface="Karnchang"/>
                  <a:ea typeface="Karnchang"/>
                  <a:cs typeface="Karnchang"/>
                  <a:sym typeface="Karnchang"/>
                </a:rPr>
                <a:t>Fitur </a:t>
              </a:r>
              <a:r>
                <a:rPr lang="en-US" sz="2700" dirty="0" err="1">
                  <a:solidFill>
                    <a:srgbClr val="000000"/>
                  </a:solidFill>
                  <a:latin typeface="Karnchang"/>
                  <a:ea typeface="Karnchang"/>
                  <a:cs typeface="Karnchang"/>
                  <a:sym typeface="Karnchang"/>
                </a:rPr>
                <a:t>Asesmen</a:t>
              </a:r>
              <a:r>
                <a:rPr lang="en-US" sz="2700" dirty="0">
                  <a:solidFill>
                    <a:srgbClr val="000000"/>
                  </a:solidFill>
                  <a:latin typeface="Karnchang"/>
                  <a:ea typeface="Karnchang"/>
                  <a:cs typeface="Karnchang"/>
                  <a:sym typeface="Karnchang"/>
                </a:rPr>
                <a:t> </a:t>
              </a:r>
              <a:r>
                <a:rPr lang="en-US" sz="2700" dirty="0" err="1">
                  <a:solidFill>
                    <a:srgbClr val="000000"/>
                  </a:solidFill>
                  <a:latin typeface="Karnchang"/>
                  <a:ea typeface="Karnchang"/>
                  <a:cs typeface="Karnchang"/>
                  <a:sym typeface="Karnchang"/>
                </a:rPr>
                <a:t>Keperawatan</a:t>
              </a:r>
              <a:r>
                <a:rPr lang="en-US" sz="2700" dirty="0">
                  <a:solidFill>
                    <a:srgbClr val="000000"/>
                  </a:solidFill>
                  <a:latin typeface="Karnchang"/>
                  <a:ea typeface="Karnchang"/>
                  <a:cs typeface="Karnchang"/>
                  <a:sym typeface="Karnchang"/>
                </a:rPr>
                <a:t> </a:t>
              </a:r>
              <a:r>
                <a:rPr lang="en-US" sz="2700" dirty="0" err="1">
                  <a:solidFill>
                    <a:srgbClr val="000000"/>
                  </a:solidFill>
                  <a:latin typeface="Karnchang"/>
                  <a:ea typeface="Karnchang"/>
                  <a:cs typeface="Karnchang"/>
                  <a:sym typeface="Karnchang"/>
                </a:rPr>
                <a:t>Medis</a:t>
              </a:r>
              <a:r>
                <a:rPr lang="en-US" sz="2700" dirty="0">
                  <a:solidFill>
                    <a:srgbClr val="000000"/>
                  </a:solidFill>
                  <a:latin typeface="Karnchang"/>
                  <a:ea typeface="Karnchang"/>
                  <a:cs typeface="Karnchang"/>
                  <a:sym typeface="Karnchang"/>
                </a:rPr>
                <a:t> IGD </a:t>
              </a:r>
              <a:r>
                <a:rPr lang="en-US" sz="2700" dirty="0" err="1">
                  <a:solidFill>
                    <a:srgbClr val="000000"/>
                  </a:solidFill>
                  <a:latin typeface="Karnchang"/>
                  <a:ea typeface="Karnchang"/>
                  <a:cs typeface="Karnchang"/>
                  <a:sym typeface="Karnchang"/>
                </a:rPr>
                <a:t>digunakan</a:t>
              </a:r>
              <a:r>
                <a:rPr lang="en-US" sz="2700" dirty="0">
                  <a:solidFill>
                    <a:srgbClr val="000000"/>
                  </a:solidFill>
                  <a:latin typeface="Karnchang"/>
                  <a:ea typeface="Karnchang"/>
                  <a:cs typeface="Karnchang"/>
                  <a:sym typeface="Karnchang"/>
                </a:rPr>
                <a:t> </a:t>
              </a:r>
              <a:r>
                <a:rPr lang="en-US" sz="2700" dirty="0" err="1">
                  <a:solidFill>
                    <a:srgbClr val="000000"/>
                  </a:solidFill>
                  <a:latin typeface="Karnchang"/>
                  <a:ea typeface="Karnchang"/>
                  <a:cs typeface="Karnchang"/>
                  <a:sym typeface="Karnchang"/>
                </a:rPr>
                <a:t>untuk</a:t>
              </a:r>
              <a:r>
                <a:rPr lang="en-US" sz="2700" dirty="0">
                  <a:solidFill>
                    <a:srgbClr val="000000"/>
                  </a:solidFill>
                  <a:latin typeface="Karnchang"/>
                  <a:ea typeface="Karnchang"/>
                  <a:cs typeface="Karnchang"/>
                  <a:sym typeface="Karnchang"/>
                </a:rPr>
                <a:t> </a:t>
              </a:r>
              <a:r>
                <a:rPr lang="en-US" sz="2700" dirty="0" err="1">
                  <a:solidFill>
                    <a:srgbClr val="000000"/>
                  </a:solidFill>
                  <a:latin typeface="Karnchang"/>
                  <a:ea typeface="Karnchang"/>
                  <a:cs typeface="Karnchang"/>
                  <a:sym typeface="Karnchang"/>
                </a:rPr>
                <a:t>mencatat</a:t>
              </a:r>
              <a:r>
                <a:rPr lang="en-US" sz="2700" dirty="0">
                  <a:solidFill>
                    <a:srgbClr val="000000"/>
                  </a:solidFill>
                  <a:latin typeface="Karnchang"/>
                  <a:ea typeface="Karnchang"/>
                  <a:cs typeface="Karnchang"/>
                  <a:sym typeface="Karnchang"/>
                </a:rPr>
                <a:t> </a:t>
              </a:r>
              <a:r>
                <a:rPr lang="en-US" sz="2700" dirty="0" err="1">
                  <a:solidFill>
                    <a:srgbClr val="000000"/>
                  </a:solidFill>
                  <a:latin typeface="Karnchang"/>
                  <a:ea typeface="Karnchang"/>
                  <a:cs typeface="Karnchang"/>
                  <a:sym typeface="Karnchang"/>
                </a:rPr>
                <a:t>penilaian</a:t>
              </a:r>
              <a:r>
                <a:rPr lang="en-US" sz="2700" dirty="0">
                  <a:solidFill>
                    <a:srgbClr val="000000"/>
                  </a:solidFill>
                  <a:latin typeface="Karnchang"/>
                  <a:ea typeface="Karnchang"/>
                  <a:cs typeface="Karnchang"/>
                  <a:sym typeface="Karnchang"/>
                </a:rPr>
                <a:t> </a:t>
              </a:r>
              <a:r>
                <a:rPr lang="en-US" sz="2700" dirty="0" err="1">
                  <a:solidFill>
                    <a:srgbClr val="000000"/>
                  </a:solidFill>
                  <a:latin typeface="Karnchang"/>
                  <a:ea typeface="Karnchang"/>
                  <a:cs typeface="Karnchang"/>
                  <a:sym typeface="Karnchang"/>
                </a:rPr>
                <a:t>awal</a:t>
              </a:r>
              <a:r>
                <a:rPr lang="en-US" sz="2700" dirty="0">
                  <a:solidFill>
                    <a:srgbClr val="000000"/>
                  </a:solidFill>
                  <a:latin typeface="Karnchang"/>
                  <a:ea typeface="Karnchang"/>
                  <a:cs typeface="Karnchang"/>
                  <a:sym typeface="Karnchang"/>
                </a:rPr>
                <a:t> </a:t>
              </a:r>
              <a:r>
                <a:rPr lang="en-US" sz="2700" dirty="0" err="1">
                  <a:solidFill>
                    <a:srgbClr val="000000"/>
                  </a:solidFill>
                  <a:latin typeface="Karnchang"/>
                  <a:ea typeface="Karnchang"/>
                  <a:cs typeface="Karnchang"/>
                  <a:sym typeface="Karnchang"/>
                </a:rPr>
                <a:t>kondisi</a:t>
              </a:r>
              <a:r>
                <a:rPr lang="en-US" sz="2700" dirty="0">
                  <a:solidFill>
                    <a:srgbClr val="000000"/>
                  </a:solidFill>
                  <a:latin typeface="Karnchang"/>
                  <a:ea typeface="Karnchang"/>
                  <a:cs typeface="Karnchang"/>
                  <a:sym typeface="Karnchang"/>
                </a:rPr>
                <a:t> </a:t>
              </a:r>
              <a:r>
                <a:rPr lang="en-US" sz="2700" dirty="0" err="1">
                  <a:solidFill>
                    <a:srgbClr val="000000"/>
                  </a:solidFill>
                  <a:latin typeface="Karnchang"/>
                  <a:ea typeface="Karnchang"/>
                  <a:cs typeface="Karnchang"/>
                  <a:sym typeface="Karnchang"/>
                </a:rPr>
                <a:t>pasien</a:t>
              </a:r>
              <a:r>
                <a:rPr lang="en-US" sz="2700" dirty="0">
                  <a:solidFill>
                    <a:srgbClr val="000000"/>
                  </a:solidFill>
                  <a:latin typeface="Karnchang"/>
                  <a:ea typeface="Karnchang"/>
                  <a:cs typeface="Karnchang"/>
                  <a:sym typeface="Karnchang"/>
                </a:rPr>
                <a:t> oleh </a:t>
              </a:r>
              <a:r>
                <a:rPr lang="en-US" sz="2700" dirty="0" err="1">
                  <a:solidFill>
                    <a:srgbClr val="000000"/>
                  </a:solidFill>
                  <a:latin typeface="Karnchang"/>
                  <a:ea typeface="Karnchang"/>
                  <a:cs typeface="Karnchang"/>
                  <a:sym typeface="Karnchang"/>
                </a:rPr>
                <a:t>perawat</a:t>
              </a:r>
              <a:r>
                <a:rPr lang="en-US" sz="2700" dirty="0">
                  <a:solidFill>
                    <a:srgbClr val="000000"/>
                  </a:solidFill>
                  <a:latin typeface="Karnchang"/>
                  <a:ea typeface="Karnchang"/>
                  <a:cs typeface="Karnchang"/>
                  <a:sym typeface="Karnchang"/>
                </a:rPr>
                <a:t> di </a:t>
              </a:r>
              <a:r>
                <a:rPr lang="en-US" sz="2700" dirty="0" err="1">
                  <a:solidFill>
                    <a:srgbClr val="000000"/>
                  </a:solidFill>
                  <a:latin typeface="Karnchang"/>
                  <a:ea typeface="Karnchang"/>
                  <a:cs typeface="Karnchang"/>
                  <a:sym typeface="Karnchang"/>
                </a:rPr>
                <a:t>Instalasi</a:t>
              </a:r>
              <a:r>
                <a:rPr lang="en-US" sz="2700" dirty="0">
                  <a:solidFill>
                    <a:srgbClr val="000000"/>
                  </a:solidFill>
                  <a:latin typeface="Karnchang"/>
                  <a:ea typeface="Karnchang"/>
                  <a:cs typeface="Karnchang"/>
                  <a:sym typeface="Karnchang"/>
                </a:rPr>
                <a:t> </a:t>
              </a:r>
              <a:r>
                <a:rPr lang="en-US" sz="2700" dirty="0" err="1">
                  <a:solidFill>
                    <a:srgbClr val="000000"/>
                  </a:solidFill>
                  <a:latin typeface="Karnchang"/>
                  <a:ea typeface="Karnchang"/>
                  <a:cs typeface="Karnchang"/>
                  <a:sym typeface="Karnchang"/>
                </a:rPr>
                <a:t>Gawat</a:t>
              </a:r>
              <a:r>
                <a:rPr lang="en-US" sz="2700" dirty="0">
                  <a:solidFill>
                    <a:srgbClr val="000000"/>
                  </a:solidFill>
                  <a:latin typeface="Karnchang"/>
                  <a:ea typeface="Karnchang"/>
                  <a:cs typeface="Karnchang"/>
                  <a:sym typeface="Karnchang"/>
                </a:rPr>
                <a:t> </a:t>
              </a:r>
              <a:r>
                <a:rPr lang="en-US" sz="2700" dirty="0" err="1">
                  <a:solidFill>
                    <a:srgbClr val="000000"/>
                  </a:solidFill>
                  <a:latin typeface="Karnchang"/>
                  <a:ea typeface="Karnchang"/>
                  <a:cs typeface="Karnchang"/>
                  <a:sym typeface="Karnchang"/>
                </a:rPr>
                <a:t>Darurat</a:t>
              </a:r>
              <a:r>
                <a:rPr lang="en-US" sz="2700" dirty="0">
                  <a:solidFill>
                    <a:srgbClr val="000000"/>
                  </a:solidFill>
                  <a:latin typeface="Karnchang"/>
                  <a:ea typeface="Karnchang"/>
                  <a:cs typeface="Karnchang"/>
                  <a:sym typeface="Karnchang"/>
                </a:rPr>
                <a:t>. Fitur </a:t>
              </a:r>
              <a:r>
                <a:rPr lang="en-US" sz="2700" dirty="0" err="1">
                  <a:solidFill>
                    <a:srgbClr val="000000"/>
                  </a:solidFill>
                  <a:latin typeface="Karnchang"/>
                  <a:ea typeface="Karnchang"/>
                  <a:cs typeface="Karnchang"/>
                  <a:sym typeface="Karnchang"/>
                </a:rPr>
                <a:t>ini</a:t>
              </a:r>
              <a:r>
                <a:rPr lang="en-US" sz="2700" dirty="0">
                  <a:solidFill>
                    <a:srgbClr val="000000"/>
                  </a:solidFill>
                  <a:latin typeface="Karnchang"/>
                  <a:ea typeface="Karnchang"/>
                  <a:cs typeface="Karnchang"/>
                  <a:sym typeface="Karnchang"/>
                </a:rPr>
                <a:t> </a:t>
              </a:r>
              <a:r>
                <a:rPr lang="en-US" sz="2700" dirty="0" err="1">
                  <a:solidFill>
                    <a:srgbClr val="000000"/>
                  </a:solidFill>
                  <a:latin typeface="Karnchang"/>
                  <a:ea typeface="Karnchang"/>
                  <a:cs typeface="Karnchang"/>
                  <a:sym typeface="Karnchang"/>
                </a:rPr>
                <a:t>mencakup</a:t>
              </a:r>
              <a:r>
                <a:rPr lang="en-US" sz="2700" dirty="0">
                  <a:solidFill>
                    <a:srgbClr val="000000"/>
                  </a:solidFill>
                  <a:latin typeface="Karnchang"/>
                  <a:ea typeface="Karnchang"/>
                  <a:cs typeface="Karnchang"/>
                  <a:sym typeface="Karnchang"/>
                </a:rPr>
                <a:t> </a:t>
              </a:r>
              <a:r>
                <a:rPr lang="en-US" sz="2700" dirty="0" err="1">
                  <a:solidFill>
                    <a:srgbClr val="000000"/>
                  </a:solidFill>
                  <a:latin typeface="Karnchang"/>
                  <a:ea typeface="Karnchang"/>
                  <a:cs typeface="Karnchang"/>
                  <a:sym typeface="Karnchang"/>
                </a:rPr>
                <a:t>identifikasi</a:t>
              </a:r>
              <a:r>
                <a:rPr lang="en-US" sz="2700" dirty="0">
                  <a:solidFill>
                    <a:srgbClr val="000000"/>
                  </a:solidFill>
                  <a:latin typeface="Karnchang"/>
                  <a:ea typeface="Karnchang"/>
                  <a:cs typeface="Karnchang"/>
                  <a:sym typeface="Karnchang"/>
                </a:rPr>
                <a:t> </a:t>
              </a:r>
              <a:r>
                <a:rPr lang="en-US" sz="2700" dirty="0" err="1">
                  <a:solidFill>
                    <a:srgbClr val="000000"/>
                  </a:solidFill>
                  <a:latin typeface="Karnchang"/>
                  <a:ea typeface="Karnchang"/>
                  <a:cs typeface="Karnchang"/>
                  <a:sym typeface="Karnchang"/>
                </a:rPr>
                <a:t>masalah</a:t>
              </a:r>
              <a:r>
                <a:rPr lang="en-US" sz="2700" dirty="0">
                  <a:solidFill>
                    <a:srgbClr val="000000"/>
                  </a:solidFill>
                  <a:latin typeface="Karnchang"/>
                  <a:ea typeface="Karnchang"/>
                  <a:cs typeface="Karnchang"/>
                  <a:sym typeface="Karnchang"/>
                </a:rPr>
                <a:t> </a:t>
              </a:r>
              <a:r>
                <a:rPr lang="en-US" sz="2700" dirty="0" err="1">
                  <a:solidFill>
                    <a:srgbClr val="000000"/>
                  </a:solidFill>
                  <a:latin typeface="Karnchang"/>
                  <a:ea typeface="Karnchang"/>
                  <a:cs typeface="Karnchang"/>
                  <a:sym typeface="Karnchang"/>
                </a:rPr>
                <a:t>keperawatan</a:t>
              </a:r>
              <a:r>
                <a:rPr lang="en-US" sz="2700" dirty="0">
                  <a:solidFill>
                    <a:srgbClr val="000000"/>
                  </a:solidFill>
                  <a:latin typeface="Karnchang"/>
                  <a:ea typeface="Karnchang"/>
                  <a:cs typeface="Karnchang"/>
                  <a:sym typeface="Karnchang"/>
                </a:rPr>
                <a:t>, </a:t>
              </a:r>
              <a:r>
                <a:rPr lang="en-US" sz="2700" dirty="0" err="1">
                  <a:solidFill>
                    <a:srgbClr val="000000"/>
                  </a:solidFill>
                  <a:latin typeface="Karnchang"/>
                  <a:ea typeface="Karnchang"/>
                  <a:cs typeface="Karnchang"/>
                  <a:sym typeface="Karnchang"/>
                </a:rPr>
                <a:t>tindakan</a:t>
              </a:r>
              <a:r>
                <a:rPr lang="en-US" sz="2700" dirty="0">
                  <a:solidFill>
                    <a:srgbClr val="000000"/>
                  </a:solidFill>
                  <a:latin typeface="Karnchang"/>
                  <a:ea typeface="Karnchang"/>
                  <a:cs typeface="Karnchang"/>
                  <a:sym typeface="Karnchang"/>
                </a:rPr>
                <a:t> </a:t>
              </a:r>
              <a:r>
                <a:rPr lang="en-US" sz="2700" dirty="0" err="1">
                  <a:solidFill>
                    <a:srgbClr val="000000"/>
                  </a:solidFill>
                  <a:latin typeface="Karnchang"/>
                  <a:ea typeface="Karnchang"/>
                  <a:cs typeface="Karnchang"/>
                  <a:sym typeface="Karnchang"/>
                </a:rPr>
                <a:t>awal</a:t>
              </a:r>
              <a:r>
                <a:rPr lang="en-US" sz="2700" dirty="0">
                  <a:solidFill>
                    <a:srgbClr val="000000"/>
                  </a:solidFill>
                  <a:latin typeface="Karnchang"/>
                  <a:ea typeface="Karnchang"/>
                  <a:cs typeface="Karnchang"/>
                  <a:sym typeface="Karnchang"/>
                </a:rPr>
                <a:t>, dan </a:t>
              </a:r>
              <a:r>
                <a:rPr lang="en-US" sz="2700" dirty="0" err="1">
                  <a:solidFill>
                    <a:srgbClr val="000000"/>
                  </a:solidFill>
                  <a:latin typeface="Karnchang"/>
                  <a:ea typeface="Karnchang"/>
                  <a:cs typeface="Karnchang"/>
                  <a:sym typeface="Karnchang"/>
                </a:rPr>
                <a:t>evaluasi</a:t>
              </a:r>
              <a:r>
                <a:rPr lang="en-US" sz="2700" dirty="0">
                  <a:solidFill>
                    <a:srgbClr val="000000"/>
                  </a:solidFill>
                  <a:latin typeface="Karnchang"/>
                  <a:ea typeface="Karnchang"/>
                  <a:cs typeface="Karnchang"/>
                  <a:sym typeface="Karnchang"/>
                </a:rPr>
                <a:t> </a:t>
              </a:r>
              <a:r>
                <a:rPr lang="en-US" sz="2700" dirty="0" err="1">
                  <a:solidFill>
                    <a:srgbClr val="000000"/>
                  </a:solidFill>
                  <a:latin typeface="Karnchang"/>
                  <a:ea typeface="Karnchang"/>
                  <a:cs typeface="Karnchang"/>
                  <a:sym typeface="Karnchang"/>
                </a:rPr>
                <a:t>kebutuhan</a:t>
              </a:r>
              <a:r>
                <a:rPr lang="en-US" sz="2700" dirty="0">
                  <a:solidFill>
                    <a:srgbClr val="000000"/>
                  </a:solidFill>
                  <a:latin typeface="Karnchang"/>
                  <a:ea typeface="Karnchang"/>
                  <a:cs typeface="Karnchang"/>
                  <a:sym typeface="Karnchang"/>
                </a:rPr>
                <a:t> </a:t>
              </a:r>
              <a:r>
                <a:rPr lang="en-US" sz="2700" dirty="0" err="1">
                  <a:solidFill>
                    <a:srgbClr val="000000"/>
                  </a:solidFill>
                  <a:latin typeface="Karnchang"/>
                  <a:ea typeface="Karnchang"/>
                  <a:cs typeface="Karnchang"/>
                  <a:sym typeface="Karnchang"/>
                </a:rPr>
                <a:t>medis</a:t>
              </a:r>
              <a:r>
                <a:rPr lang="en-US" sz="2700" dirty="0">
                  <a:solidFill>
                    <a:srgbClr val="000000"/>
                  </a:solidFill>
                  <a:latin typeface="Karnchang"/>
                  <a:ea typeface="Karnchang"/>
                  <a:cs typeface="Karnchang"/>
                  <a:sym typeface="Karnchang"/>
                </a:rPr>
                <a:t>.</a:t>
              </a:r>
            </a:p>
          </p:txBody>
        </p:sp>
        <p:sp>
          <p:nvSpPr>
            <p:cNvPr id="46" name="TextBox 32">
              <a:extLst>
                <a:ext uri="{FF2B5EF4-FFF2-40B4-BE49-F238E27FC236}">
                  <a16:creationId xmlns:a16="http://schemas.microsoft.com/office/drawing/2014/main" id="{3E0B72AB-3711-9650-2B08-C596B7AEBF40}"/>
                </a:ext>
              </a:extLst>
            </p:cNvPr>
            <p:cNvSpPr txBox="1"/>
            <p:nvPr/>
          </p:nvSpPr>
          <p:spPr>
            <a:xfrm>
              <a:off x="-1" y="41664"/>
              <a:ext cx="12545870" cy="826659"/>
            </a:xfrm>
            <a:prstGeom prst="rect">
              <a:avLst/>
            </a:prstGeom>
          </p:spPr>
          <p:txBody>
            <a:bodyPr wrap="square" lIns="0" tIns="0" rIns="0" bIns="0" rtlCol="0" anchor="t">
              <a:spAutoFit/>
            </a:bodyPr>
            <a:lstStyle/>
            <a:p>
              <a:pPr algn="l">
                <a:lnSpc>
                  <a:spcPts val="3680"/>
                </a:lnSpc>
              </a:pPr>
              <a:r>
                <a:rPr lang="en-US" sz="4000" b="1" dirty="0">
                  <a:solidFill>
                    <a:srgbClr val="243342"/>
                  </a:solidFill>
                  <a:latin typeface="Karnchang Bold"/>
                  <a:ea typeface="Karnchang Bold"/>
                  <a:cs typeface="Karnchang Bold"/>
                  <a:sym typeface="Karnchang Bold"/>
                </a:rPr>
                <a:t>Custom  </a:t>
              </a:r>
              <a:r>
                <a:rPr lang="en-US" sz="4000" b="1" dirty="0" err="1">
                  <a:solidFill>
                    <a:srgbClr val="243342"/>
                  </a:solidFill>
                  <a:latin typeface="Karnchang Bold"/>
                  <a:ea typeface="Karnchang Bold"/>
                  <a:cs typeface="Karnchang Bold"/>
                  <a:sym typeface="Karnchang Bold"/>
                </a:rPr>
                <a:t>Asesmen</a:t>
              </a:r>
              <a:r>
                <a:rPr lang="en-US" sz="4000" b="1" dirty="0">
                  <a:solidFill>
                    <a:srgbClr val="243342"/>
                  </a:solidFill>
                  <a:latin typeface="Karnchang Bold"/>
                  <a:ea typeface="Karnchang Bold"/>
                  <a:cs typeface="Karnchang Bold"/>
                  <a:sym typeface="Karnchang Bold"/>
                </a:rPr>
                <a:t> </a:t>
              </a:r>
              <a:r>
                <a:rPr lang="en-US" sz="4000" b="1" dirty="0" err="1">
                  <a:solidFill>
                    <a:srgbClr val="243342"/>
                  </a:solidFill>
                  <a:latin typeface="Karnchang Bold"/>
                  <a:ea typeface="Karnchang Bold"/>
                  <a:cs typeface="Karnchang Bold"/>
                  <a:sym typeface="Karnchang Bold"/>
                </a:rPr>
                <a:t>Keperawatan</a:t>
              </a:r>
              <a:r>
                <a:rPr lang="en-US" sz="4000" b="1" dirty="0">
                  <a:solidFill>
                    <a:srgbClr val="243342"/>
                  </a:solidFill>
                  <a:latin typeface="Karnchang Bold"/>
                  <a:ea typeface="Karnchang Bold"/>
                  <a:cs typeface="Karnchang Bold"/>
                  <a:sym typeface="Karnchang Bold"/>
                </a:rPr>
                <a:t> IGD</a:t>
              </a:r>
            </a:p>
          </p:txBody>
        </p:sp>
      </p:grpSp>
      <p:grpSp>
        <p:nvGrpSpPr>
          <p:cNvPr id="50" name="Group 26">
            <a:extLst>
              <a:ext uri="{FF2B5EF4-FFF2-40B4-BE49-F238E27FC236}">
                <a16:creationId xmlns:a16="http://schemas.microsoft.com/office/drawing/2014/main" id="{90B1331F-0EF1-BD9A-6E25-178AEA001FE0}"/>
              </a:ext>
            </a:extLst>
          </p:cNvPr>
          <p:cNvGrpSpPr/>
          <p:nvPr/>
        </p:nvGrpSpPr>
        <p:grpSpPr>
          <a:xfrm>
            <a:off x="8830093" y="5254148"/>
            <a:ext cx="8181885" cy="4059806"/>
            <a:chOff x="0" y="875469"/>
            <a:chExt cx="10909179" cy="5047980"/>
          </a:xfrm>
        </p:grpSpPr>
        <p:grpSp>
          <p:nvGrpSpPr>
            <p:cNvPr id="51" name="Group 28">
              <a:extLst>
                <a:ext uri="{FF2B5EF4-FFF2-40B4-BE49-F238E27FC236}">
                  <a16:creationId xmlns:a16="http://schemas.microsoft.com/office/drawing/2014/main" id="{F79F86D2-DD21-EE79-3890-85E7CB4737E1}"/>
                </a:ext>
              </a:extLst>
            </p:cNvPr>
            <p:cNvGrpSpPr/>
            <p:nvPr/>
          </p:nvGrpSpPr>
          <p:grpSpPr>
            <a:xfrm>
              <a:off x="0" y="875469"/>
              <a:ext cx="10909179" cy="5047980"/>
              <a:chOff x="0" y="-38100"/>
              <a:chExt cx="2154900" cy="997132"/>
            </a:xfrm>
          </p:grpSpPr>
          <p:sp>
            <p:nvSpPr>
              <p:cNvPr id="54" name="Freeform 29">
                <a:extLst>
                  <a:ext uri="{FF2B5EF4-FFF2-40B4-BE49-F238E27FC236}">
                    <a16:creationId xmlns:a16="http://schemas.microsoft.com/office/drawing/2014/main" id="{31E78C6B-ECE9-25C2-53A4-36A4077E787F}"/>
                  </a:ext>
                </a:extLst>
              </p:cNvPr>
              <p:cNvSpPr/>
              <p:nvPr/>
            </p:nvSpPr>
            <p:spPr>
              <a:xfrm>
                <a:off x="22619" y="359577"/>
                <a:ext cx="2132281" cy="599455"/>
              </a:xfrm>
              <a:custGeom>
                <a:avLst/>
                <a:gdLst/>
                <a:ahLst/>
                <a:cxnLst/>
                <a:rect l="l" t="t" r="r" b="b"/>
                <a:pathLst>
                  <a:path w="2132281" h="468225">
                    <a:moveTo>
                      <a:pt x="48769" y="0"/>
                    </a:moveTo>
                    <a:lnTo>
                      <a:pt x="2083511" y="0"/>
                    </a:lnTo>
                    <a:cubicBezTo>
                      <a:pt x="2096445" y="0"/>
                      <a:pt x="2108850" y="5138"/>
                      <a:pt x="2117996" y="14284"/>
                    </a:cubicBezTo>
                    <a:cubicBezTo>
                      <a:pt x="2127142" y="23430"/>
                      <a:pt x="2132281" y="35835"/>
                      <a:pt x="2132281" y="48769"/>
                    </a:cubicBezTo>
                    <a:lnTo>
                      <a:pt x="2132281" y="419456"/>
                    </a:lnTo>
                    <a:cubicBezTo>
                      <a:pt x="2132281" y="446390"/>
                      <a:pt x="2110446" y="468225"/>
                      <a:pt x="2083511" y="468225"/>
                    </a:cubicBezTo>
                    <a:lnTo>
                      <a:pt x="48769" y="468225"/>
                    </a:lnTo>
                    <a:cubicBezTo>
                      <a:pt x="21835" y="468225"/>
                      <a:pt x="0" y="446390"/>
                      <a:pt x="0" y="419456"/>
                    </a:cubicBezTo>
                    <a:lnTo>
                      <a:pt x="0" y="48769"/>
                    </a:lnTo>
                    <a:cubicBezTo>
                      <a:pt x="0" y="21835"/>
                      <a:pt x="21835" y="0"/>
                      <a:pt x="48769" y="0"/>
                    </a:cubicBezTo>
                    <a:close/>
                  </a:path>
                </a:pathLst>
              </a:custGeom>
              <a:solidFill>
                <a:srgbClr val="858789">
                  <a:alpha val="40000"/>
                </a:srgbClr>
              </a:solidFill>
              <a:ln w="19050" cap="rnd">
                <a:solidFill>
                  <a:srgbClr val="243342">
                    <a:alpha val="40000"/>
                  </a:srgbClr>
                </a:solidFill>
                <a:prstDash val="solid"/>
                <a:round/>
              </a:ln>
            </p:spPr>
          </p:sp>
          <p:sp>
            <p:nvSpPr>
              <p:cNvPr id="55" name="TextBox 30">
                <a:extLst>
                  <a:ext uri="{FF2B5EF4-FFF2-40B4-BE49-F238E27FC236}">
                    <a16:creationId xmlns:a16="http://schemas.microsoft.com/office/drawing/2014/main" id="{A8B4957B-4ABD-C5EA-4259-48C3BE7140F0}"/>
                  </a:ext>
                </a:extLst>
              </p:cNvPr>
              <p:cNvSpPr txBox="1"/>
              <p:nvPr/>
            </p:nvSpPr>
            <p:spPr>
              <a:xfrm>
                <a:off x="0" y="-38100"/>
                <a:ext cx="2132281" cy="506325"/>
              </a:xfrm>
              <a:prstGeom prst="rect">
                <a:avLst/>
              </a:prstGeom>
            </p:spPr>
            <p:txBody>
              <a:bodyPr lIns="50800" tIns="50800" rIns="50800" bIns="50800" rtlCol="0" anchor="ctr"/>
              <a:lstStyle/>
              <a:p>
                <a:pPr algn="ctr">
                  <a:lnSpc>
                    <a:spcPts val="3362"/>
                  </a:lnSpc>
                </a:pPr>
                <a:endParaRPr/>
              </a:p>
            </p:txBody>
          </p:sp>
        </p:grpSp>
        <p:sp>
          <p:nvSpPr>
            <p:cNvPr id="52" name="TextBox 31">
              <a:extLst>
                <a:ext uri="{FF2B5EF4-FFF2-40B4-BE49-F238E27FC236}">
                  <a16:creationId xmlns:a16="http://schemas.microsoft.com/office/drawing/2014/main" id="{72AF7DC1-82FD-5F61-1166-DE57E89B4EDE}"/>
                </a:ext>
              </a:extLst>
            </p:cNvPr>
            <p:cNvSpPr txBox="1"/>
            <p:nvPr/>
          </p:nvSpPr>
          <p:spPr>
            <a:xfrm>
              <a:off x="404216" y="3187072"/>
              <a:ext cx="10204030" cy="1786846"/>
            </a:xfrm>
            <a:prstGeom prst="rect">
              <a:avLst/>
            </a:prstGeom>
          </p:spPr>
          <p:txBody>
            <a:bodyPr lIns="0" tIns="0" rIns="0" bIns="0" rtlCol="0" anchor="t">
              <a:spAutoFit/>
            </a:bodyPr>
            <a:lstStyle/>
            <a:p>
              <a:pPr algn="l">
                <a:lnSpc>
                  <a:spcPts val="3779"/>
                </a:lnSpc>
              </a:pPr>
              <a:r>
                <a:rPr lang="en-US" sz="2700" dirty="0" err="1">
                  <a:solidFill>
                    <a:srgbClr val="000000"/>
                  </a:solidFill>
                  <a:latin typeface="Karnchang"/>
                  <a:ea typeface="Karnchang"/>
                  <a:cs typeface="Karnchang"/>
                  <a:sym typeface="Karnchang"/>
                </a:rPr>
                <a:t>Evaluasi</a:t>
              </a:r>
              <a:r>
                <a:rPr lang="en-US" sz="2700" dirty="0">
                  <a:solidFill>
                    <a:srgbClr val="000000"/>
                  </a:solidFill>
                  <a:latin typeface="Karnchang"/>
                  <a:ea typeface="Karnchang"/>
                  <a:cs typeface="Karnchang"/>
                  <a:sym typeface="Karnchang"/>
                </a:rPr>
                <a:t> Form MPP (</a:t>
              </a:r>
              <a:r>
                <a:rPr lang="en-US" sz="2700" dirty="0" err="1">
                  <a:solidFill>
                    <a:srgbClr val="000000"/>
                  </a:solidFill>
                  <a:latin typeface="Karnchang"/>
                  <a:ea typeface="Karnchang"/>
                  <a:cs typeface="Karnchang"/>
                  <a:sym typeface="Karnchang"/>
                </a:rPr>
                <a:t>Manajemen</a:t>
              </a:r>
              <a:r>
                <a:rPr lang="en-US" sz="2700" dirty="0">
                  <a:solidFill>
                    <a:srgbClr val="000000"/>
                  </a:solidFill>
                  <a:latin typeface="Karnchang"/>
                  <a:ea typeface="Karnchang"/>
                  <a:cs typeface="Karnchang"/>
                  <a:sym typeface="Karnchang"/>
                </a:rPr>
                <a:t> </a:t>
              </a:r>
              <a:r>
                <a:rPr lang="en-US" sz="2700" dirty="0" err="1">
                  <a:solidFill>
                    <a:srgbClr val="000000"/>
                  </a:solidFill>
                  <a:latin typeface="Karnchang"/>
                  <a:ea typeface="Karnchang"/>
                  <a:cs typeface="Karnchang"/>
                  <a:sym typeface="Karnchang"/>
                </a:rPr>
                <a:t>Pelayanan</a:t>
              </a:r>
              <a:r>
                <a:rPr lang="en-US" sz="2700" dirty="0">
                  <a:solidFill>
                    <a:srgbClr val="000000"/>
                  </a:solidFill>
                  <a:latin typeface="Karnchang"/>
                  <a:ea typeface="Karnchang"/>
                  <a:cs typeface="Karnchang"/>
                  <a:sym typeface="Karnchang"/>
                </a:rPr>
                <a:t> </a:t>
              </a:r>
              <a:r>
                <a:rPr lang="en-US" sz="2700" dirty="0" err="1">
                  <a:solidFill>
                    <a:srgbClr val="000000"/>
                  </a:solidFill>
                  <a:latin typeface="Karnchang"/>
                  <a:ea typeface="Karnchang"/>
                  <a:cs typeface="Karnchang"/>
                  <a:sym typeface="Karnchang"/>
                </a:rPr>
                <a:t>Pasien</a:t>
              </a:r>
              <a:r>
                <a:rPr lang="en-US" sz="2700" dirty="0">
                  <a:solidFill>
                    <a:srgbClr val="000000"/>
                  </a:solidFill>
                  <a:latin typeface="Karnchang"/>
                  <a:ea typeface="Karnchang"/>
                  <a:cs typeface="Karnchang"/>
                  <a:sym typeface="Karnchang"/>
                </a:rPr>
                <a:t>) </a:t>
              </a:r>
              <a:r>
                <a:rPr lang="en-US" sz="2700" dirty="0" err="1">
                  <a:solidFill>
                    <a:srgbClr val="000000"/>
                  </a:solidFill>
                  <a:latin typeface="Karnchang"/>
                  <a:ea typeface="Karnchang"/>
                  <a:cs typeface="Karnchang"/>
                  <a:sym typeface="Karnchang"/>
                </a:rPr>
                <a:t>digunakan</a:t>
              </a:r>
              <a:r>
                <a:rPr lang="en-US" sz="2700" dirty="0">
                  <a:solidFill>
                    <a:srgbClr val="000000"/>
                  </a:solidFill>
                  <a:latin typeface="Karnchang"/>
                  <a:ea typeface="Karnchang"/>
                  <a:cs typeface="Karnchang"/>
                  <a:sym typeface="Karnchang"/>
                </a:rPr>
                <a:t> </a:t>
              </a:r>
              <a:r>
                <a:rPr lang="en-US" sz="2700" dirty="0" err="1">
                  <a:solidFill>
                    <a:srgbClr val="000000"/>
                  </a:solidFill>
                  <a:latin typeface="Karnchang"/>
                  <a:ea typeface="Karnchang"/>
                  <a:cs typeface="Karnchang"/>
                  <a:sym typeface="Karnchang"/>
                </a:rPr>
                <a:t>untuk</a:t>
              </a:r>
              <a:r>
                <a:rPr lang="en-US" sz="2700" dirty="0">
                  <a:solidFill>
                    <a:srgbClr val="000000"/>
                  </a:solidFill>
                  <a:latin typeface="Karnchang"/>
                  <a:ea typeface="Karnchang"/>
                  <a:cs typeface="Karnchang"/>
                  <a:sym typeface="Karnchang"/>
                </a:rPr>
                <a:t> </a:t>
              </a:r>
              <a:r>
                <a:rPr lang="en-US" sz="2700" dirty="0" err="1">
                  <a:solidFill>
                    <a:srgbClr val="000000"/>
                  </a:solidFill>
                  <a:latin typeface="Karnchang"/>
                  <a:ea typeface="Karnchang"/>
                  <a:cs typeface="Karnchang"/>
                  <a:sym typeface="Karnchang"/>
                </a:rPr>
                <a:t>menilai</a:t>
              </a:r>
              <a:r>
                <a:rPr lang="en-US" sz="2700" dirty="0">
                  <a:solidFill>
                    <a:srgbClr val="000000"/>
                  </a:solidFill>
                  <a:latin typeface="Karnchang"/>
                  <a:ea typeface="Karnchang"/>
                  <a:cs typeface="Karnchang"/>
                  <a:sym typeface="Karnchang"/>
                </a:rPr>
                <a:t> </a:t>
              </a:r>
              <a:r>
                <a:rPr lang="en-US" sz="2700" dirty="0" err="1">
                  <a:solidFill>
                    <a:srgbClr val="000000"/>
                  </a:solidFill>
                  <a:latin typeface="Karnchang"/>
                  <a:ea typeface="Karnchang"/>
                  <a:cs typeface="Karnchang"/>
                  <a:sym typeface="Karnchang"/>
                </a:rPr>
                <a:t>efektivitas</a:t>
              </a:r>
              <a:r>
                <a:rPr lang="en-US" sz="2700" dirty="0">
                  <a:solidFill>
                    <a:srgbClr val="000000"/>
                  </a:solidFill>
                  <a:latin typeface="Karnchang"/>
                  <a:ea typeface="Karnchang"/>
                  <a:cs typeface="Karnchang"/>
                  <a:sym typeface="Karnchang"/>
                </a:rPr>
                <a:t> </a:t>
              </a:r>
              <a:r>
                <a:rPr lang="en-US" sz="2700" dirty="0" err="1">
                  <a:solidFill>
                    <a:srgbClr val="000000"/>
                  </a:solidFill>
                  <a:latin typeface="Karnchang"/>
                  <a:ea typeface="Karnchang"/>
                  <a:cs typeface="Karnchang"/>
                  <a:sym typeface="Karnchang"/>
                </a:rPr>
                <a:t>pelayanan</a:t>
              </a:r>
              <a:r>
                <a:rPr lang="en-US" sz="2700" dirty="0">
                  <a:solidFill>
                    <a:srgbClr val="000000"/>
                  </a:solidFill>
                  <a:latin typeface="Karnchang"/>
                  <a:ea typeface="Karnchang"/>
                  <a:cs typeface="Karnchang"/>
                  <a:sym typeface="Karnchang"/>
                </a:rPr>
                <a:t> yang </a:t>
              </a:r>
              <a:r>
                <a:rPr lang="en-US" sz="2700" dirty="0" err="1">
                  <a:solidFill>
                    <a:srgbClr val="000000"/>
                  </a:solidFill>
                  <a:latin typeface="Karnchang"/>
                  <a:ea typeface="Karnchang"/>
                  <a:cs typeface="Karnchang"/>
                  <a:sym typeface="Karnchang"/>
                </a:rPr>
                <a:t>telah</a:t>
              </a:r>
              <a:r>
                <a:rPr lang="en-US" sz="2700" dirty="0">
                  <a:solidFill>
                    <a:srgbClr val="000000"/>
                  </a:solidFill>
                  <a:latin typeface="Karnchang"/>
                  <a:ea typeface="Karnchang"/>
                  <a:cs typeface="Karnchang"/>
                  <a:sym typeface="Karnchang"/>
                </a:rPr>
                <a:t> </a:t>
              </a:r>
              <a:r>
                <a:rPr lang="en-US" sz="2700" dirty="0" err="1">
                  <a:solidFill>
                    <a:srgbClr val="000000"/>
                  </a:solidFill>
                  <a:latin typeface="Karnchang"/>
                  <a:ea typeface="Karnchang"/>
                  <a:cs typeface="Karnchang"/>
                  <a:sym typeface="Karnchang"/>
                </a:rPr>
                <a:t>diberikan</a:t>
              </a:r>
              <a:r>
                <a:rPr lang="en-US" sz="2700" dirty="0">
                  <a:solidFill>
                    <a:srgbClr val="000000"/>
                  </a:solidFill>
                  <a:latin typeface="Karnchang"/>
                  <a:ea typeface="Karnchang"/>
                  <a:cs typeface="Karnchang"/>
                  <a:sym typeface="Karnchang"/>
                </a:rPr>
                <a:t> </a:t>
              </a:r>
              <a:r>
                <a:rPr lang="en-US" sz="2700" dirty="0" err="1">
                  <a:solidFill>
                    <a:srgbClr val="000000"/>
                  </a:solidFill>
                  <a:latin typeface="Karnchang"/>
                  <a:ea typeface="Karnchang"/>
                  <a:cs typeface="Karnchang"/>
                  <a:sym typeface="Karnchang"/>
                </a:rPr>
                <a:t>kepada</a:t>
              </a:r>
              <a:r>
                <a:rPr lang="en-US" sz="2700" dirty="0">
                  <a:solidFill>
                    <a:srgbClr val="000000"/>
                  </a:solidFill>
                  <a:latin typeface="Karnchang"/>
                  <a:ea typeface="Karnchang"/>
                  <a:cs typeface="Karnchang"/>
                  <a:sym typeface="Karnchang"/>
                </a:rPr>
                <a:t> </a:t>
              </a:r>
              <a:r>
                <a:rPr lang="en-US" sz="2700" dirty="0" err="1">
                  <a:solidFill>
                    <a:srgbClr val="000000"/>
                  </a:solidFill>
                  <a:latin typeface="Karnchang"/>
                  <a:ea typeface="Karnchang"/>
                  <a:cs typeface="Karnchang"/>
                  <a:sym typeface="Karnchang"/>
                </a:rPr>
                <a:t>pasien</a:t>
              </a:r>
              <a:endParaRPr lang="en-US" sz="2700" dirty="0">
                <a:solidFill>
                  <a:srgbClr val="000000"/>
                </a:solidFill>
                <a:latin typeface="Karnchang"/>
                <a:ea typeface="Karnchang"/>
                <a:cs typeface="Karnchang"/>
                <a:sym typeface="Karnchang"/>
              </a:endParaRPr>
            </a:p>
          </p:txBody>
        </p:sp>
        <p:sp>
          <p:nvSpPr>
            <p:cNvPr id="53" name="TextBox 32">
              <a:extLst>
                <a:ext uri="{FF2B5EF4-FFF2-40B4-BE49-F238E27FC236}">
                  <a16:creationId xmlns:a16="http://schemas.microsoft.com/office/drawing/2014/main" id="{852BFD03-1D9B-365E-4680-99EE3241473A}"/>
                </a:ext>
              </a:extLst>
            </p:cNvPr>
            <p:cNvSpPr txBox="1"/>
            <p:nvPr/>
          </p:nvSpPr>
          <p:spPr>
            <a:xfrm>
              <a:off x="0" y="1886796"/>
              <a:ext cx="10794668" cy="621075"/>
            </a:xfrm>
            <a:prstGeom prst="rect">
              <a:avLst/>
            </a:prstGeom>
          </p:spPr>
          <p:txBody>
            <a:bodyPr wrap="square" lIns="0" tIns="0" rIns="0" bIns="0" rtlCol="0" anchor="t">
              <a:spAutoFit/>
            </a:bodyPr>
            <a:lstStyle/>
            <a:p>
              <a:pPr algn="l">
                <a:lnSpc>
                  <a:spcPts val="3680"/>
                </a:lnSpc>
              </a:pPr>
              <a:r>
                <a:rPr lang="en-US" sz="4000" b="1" dirty="0" err="1">
                  <a:solidFill>
                    <a:srgbClr val="243342"/>
                  </a:solidFill>
                  <a:latin typeface="Karnchang Bold"/>
                  <a:ea typeface="Karnchang Bold"/>
                  <a:cs typeface="Karnchang Bold"/>
                  <a:sym typeface="Karnchang Bold"/>
                </a:rPr>
                <a:t>Evaluasi</a:t>
              </a:r>
              <a:r>
                <a:rPr lang="en-US" sz="4000" b="1" dirty="0">
                  <a:solidFill>
                    <a:srgbClr val="243342"/>
                  </a:solidFill>
                  <a:latin typeface="Karnchang Bold"/>
                  <a:ea typeface="Karnchang Bold"/>
                  <a:cs typeface="Karnchang Bold"/>
                  <a:sym typeface="Karnchang Bold"/>
                </a:rPr>
                <a:t> Form MPP</a:t>
              </a:r>
            </a:p>
          </p:txBody>
        </p:sp>
      </p:grpSp>
      <p:pic>
        <p:nvPicPr>
          <p:cNvPr id="59" name="Picture 58">
            <a:extLst>
              <a:ext uri="{FF2B5EF4-FFF2-40B4-BE49-F238E27FC236}">
                <a16:creationId xmlns:a16="http://schemas.microsoft.com/office/drawing/2014/main" id="{89A1503F-58CB-D750-7B8C-D7506E73976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73630" y="2183122"/>
            <a:ext cx="7506841" cy="3413266"/>
          </a:xfrm>
          <a:prstGeom prst="rect">
            <a:avLst/>
          </a:prstGeom>
        </p:spPr>
      </p:pic>
      <p:pic>
        <p:nvPicPr>
          <p:cNvPr id="61" name="Picture 60">
            <a:extLst>
              <a:ext uri="{FF2B5EF4-FFF2-40B4-BE49-F238E27FC236}">
                <a16:creationId xmlns:a16="http://schemas.microsoft.com/office/drawing/2014/main" id="{C57CDDC9-6F7A-A4E2-295B-BDAC090F828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80057" y="5889462"/>
            <a:ext cx="7368596" cy="3361922"/>
          </a:xfrm>
          <a:prstGeom prst="rect">
            <a:avLst/>
          </a:prstGeom>
        </p:spPr>
      </p:pic>
    </p:spTree>
    <p:extLst>
      <p:ext uri="{BB962C8B-B14F-4D97-AF65-F5344CB8AC3E}">
        <p14:creationId xmlns:p14="http://schemas.microsoft.com/office/powerpoint/2010/main" val="2784670121"/>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E6EAEF"/>
        </a:solidFill>
        <a:effectLst/>
      </p:bgPr>
    </p:bg>
    <p:spTree>
      <p:nvGrpSpPr>
        <p:cNvPr id="1" name=""/>
        <p:cNvGrpSpPr/>
        <p:nvPr/>
      </p:nvGrpSpPr>
      <p:grpSpPr>
        <a:xfrm>
          <a:off x="0" y="0"/>
          <a:ext cx="0" cy="0"/>
          <a:chOff x="0" y="0"/>
          <a:chExt cx="0" cy="0"/>
        </a:xfrm>
      </p:grpSpPr>
      <p:grpSp>
        <p:nvGrpSpPr>
          <p:cNvPr id="2" name="Group 2"/>
          <p:cNvGrpSpPr/>
          <p:nvPr/>
        </p:nvGrpSpPr>
        <p:grpSpPr>
          <a:xfrm>
            <a:off x="787067" y="592941"/>
            <a:ext cx="16713866" cy="9101117"/>
            <a:chOff x="0" y="0"/>
            <a:chExt cx="4402006" cy="2397002"/>
          </a:xfrm>
        </p:grpSpPr>
        <p:sp>
          <p:nvSpPr>
            <p:cNvPr id="3" name="Freeform 3"/>
            <p:cNvSpPr/>
            <p:nvPr/>
          </p:nvSpPr>
          <p:spPr>
            <a:xfrm>
              <a:off x="0" y="0"/>
              <a:ext cx="4402006" cy="2397002"/>
            </a:xfrm>
            <a:custGeom>
              <a:avLst/>
              <a:gdLst/>
              <a:ahLst/>
              <a:cxnLst/>
              <a:rect l="l" t="t" r="r" b="b"/>
              <a:pathLst>
                <a:path w="4402006" h="2397002">
                  <a:moveTo>
                    <a:pt x="23623" y="0"/>
                  </a:moveTo>
                  <a:lnTo>
                    <a:pt x="4378382" y="0"/>
                  </a:lnTo>
                  <a:cubicBezTo>
                    <a:pt x="4391429" y="0"/>
                    <a:pt x="4402006" y="10577"/>
                    <a:pt x="4402006" y="23623"/>
                  </a:cubicBezTo>
                  <a:lnTo>
                    <a:pt x="4402006" y="2373379"/>
                  </a:lnTo>
                  <a:cubicBezTo>
                    <a:pt x="4402006" y="2379644"/>
                    <a:pt x="4399517" y="2385653"/>
                    <a:pt x="4395087" y="2390083"/>
                  </a:cubicBezTo>
                  <a:cubicBezTo>
                    <a:pt x="4390656" y="2394513"/>
                    <a:pt x="4384647" y="2397002"/>
                    <a:pt x="4378382" y="2397002"/>
                  </a:cubicBezTo>
                  <a:lnTo>
                    <a:pt x="23623" y="2397002"/>
                  </a:lnTo>
                  <a:cubicBezTo>
                    <a:pt x="17358" y="2397002"/>
                    <a:pt x="11349" y="2394513"/>
                    <a:pt x="6919" y="2390083"/>
                  </a:cubicBezTo>
                  <a:cubicBezTo>
                    <a:pt x="2489" y="2385653"/>
                    <a:pt x="0" y="2379644"/>
                    <a:pt x="0" y="2373379"/>
                  </a:cubicBezTo>
                  <a:lnTo>
                    <a:pt x="0" y="23623"/>
                  </a:lnTo>
                  <a:cubicBezTo>
                    <a:pt x="0" y="17358"/>
                    <a:pt x="2489" y="11349"/>
                    <a:pt x="6919" y="6919"/>
                  </a:cubicBezTo>
                  <a:cubicBezTo>
                    <a:pt x="11349" y="2489"/>
                    <a:pt x="17358" y="0"/>
                    <a:pt x="23623" y="0"/>
                  </a:cubicBezTo>
                  <a:close/>
                </a:path>
              </a:pathLst>
            </a:custGeom>
            <a:solidFill>
              <a:srgbClr val="E6EAEF"/>
            </a:solidFill>
            <a:ln w="19050" cap="rnd">
              <a:solidFill>
                <a:srgbClr val="243342"/>
              </a:solidFill>
              <a:prstDash val="solid"/>
              <a:round/>
            </a:ln>
          </p:spPr>
          <p:txBody>
            <a:bodyPr/>
            <a:lstStyle/>
            <a:p>
              <a:endParaRPr lang="en-ID" dirty="0"/>
            </a:p>
          </p:txBody>
        </p:sp>
        <p:sp>
          <p:nvSpPr>
            <p:cNvPr id="4" name="TextBox 4"/>
            <p:cNvSpPr txBox="1"/>
            <p:nvPr/>
          </p:nvSpPr>
          <p:spPr>
            <a:xfrm>
              <a:off x="0" y="-38100"/>
              <a:ext cx="4402006" cy="2435102"/>
            </a:xfrm>
            <a:prstGeom prst="rect">
              <a:avLst/>
            </a:prstGeom>
          </p:spPr>
          <p:txBody>
            <a:bodyPr lIns="50800" tIns="50800" rIns="50800" bIns="50800" rtlCol="0" anchor="ctr"/>
            <a:lstStyle/>
            <a:p>
              <a:pPr algn="ctr">
                <a:lnSpc>
                  <a:spcPts val="3362"/>
                </a:lnSpc>
              </a:pPr>
              <a:endParaRPr/>
            </a:p>
          </p:txBody>
        </p:sp>
      </p:grpSp>
      <p:grpSp>
        <p:nvGrpSpPr>
          <p:cNvPr id="5" name="Group 5"/>
          <p:cNvGrpSpPr/>
          <p:nvPr/>
        </p:nvGrpSpPr>
        <p:grpSpPr>
          <a:xfrm rot="-7538080">
            <a:off x="-7029811" y="-5584933"/>
            <a:ext cx="9808447" cy="9331824"/>
            <a:chOff x="0" y="0"/>
            <a:chExt cx="13077930" cy="12442432"/>
          </a:xfrm>
        </p:grpSpPr>
        <p:grpSp>
          <p:nvGrpSpPr>
            <p:cNvPr id="6" name="Group 6"/>
            <p:cNvGrpSpPr/>
            <p:nvPr/>
          </p:nvGrpSpPr>
          <p:grpSpPr>
            <a:xfrm rot="2252144">
              <a:off x="1498251" y="1484738"/>
              <a:ext cx="7399579" cy="7432687"/>
              <a:chOff x="0" y="0"/>
              <a:chExt cx="2816645" cy="2829248"/>
            </a:xfrm>
          </p:grpSpPr>
          <p:sp>
            <p:nvSpPr>
              <p:cNvPr id="7" name="Freeform 7"/>
              <p:cNvSpPr/>
              <p:nvPr/>
            </p:nvSpPr>
            <p:spPr>
              <a:xfrm>
                <a:off x="0" y="0"/>
                <a:ext cx="2816645" cy="2829248"/>
              </a:xfrm>
              <a:custGeom>
                <a:avLst/>
                <a:gdLst/>
                <a:ahLst/>
                <a:cxnLst/>
                <a:rect l="l" t="t" r="r" b="b"/>
                <a:pathLst>
                  <a:path w="2816645" h="2829248">
                    <a:moveTo>
                      <a:pt x="0" y="0"/>
                    </a:moveTo>
                    <a:lnTo>
                      <a:pt x="2816645" y="0"/>
                    </a:lnTo>
                    <a:lnTo>
                      <a:pt x="2816645" y="2829248"/>
                    </a:lnTo>
                    <a:lnTo>
                      <a:pt x="0" y="2829248"/>
                    </a:lnTo>
                    <a:close/>
                  </a:path>
                </a:pathLst>
              </a:custGeom>
              <a:solidFill>
                <a:srgbClr val="243342"/>
              </a:solidFill>
            </p:spPr>
          </p:sp>
          <p:sp>
            <p:nvSpPr>
              <p:cNvPr id="8" name="TextBox 8"/>
              <p:cNvSpPr txBox="1"/>
              <p:nvPr/>
            </p:nvSpPr>
            <p:spPr>
              <a:xfrm>
                <a:off x="0" y="-123825"/>
                <a:ext cx="2816645" cy="2953073"/>
              </a:xfrm>
              <a:prstGeom prst="rect">
                <a:avLst/>
              </a:prstGeom>
            </p:spPr>
            <p:txBody>
              <a:bodyPr lIns="50800" tIns="50800" rIns="50800" bIns="50800" rtlCol="0" anchor="ctr"/>
              <a:lstStyle/>
              <a:p>
                <a:pPr algn="ctr">
                  <a:lnSpc>
                    <a:spcPts val="2659"/>
                  </a:lnSpc>
                  <a:spcBef>
                    <a:spcPct val="0"/>
                  </a:spcBef>
                </a:pPr>
                <a:endParaRPr/>
              </a:p>
            </p:txBody>
          </p:sp>
        </p:grpSp>
        <p:grpSp>
          <p:nvGrpSpPr>
            <p:cNvPr id="9" name="Group 9"/>
            <p:cNvGrpSpPr/>
            <p:nvPr/>
          </p:nvGrpSpPr>
          <p:grpSpPr>
            <a:xfrm rot="2252144">
              <a:off x="2397493" y="3224228"/>
              <a:ext cx="7399579" cy="7432687"/>
              <a:chOff x="0" y="0"/>
              <a:chExt cx="2816645" cy="2829248"/>
            </a:xfrm>
          </p:grpSpPr>
          <p:sp>
            <p:nvSpPr>
              <p:cNvPr id="10" name="Freeform 10"/>
              <p:cNvSpPr/>
              <p:nvPr/>
            </p:nvSpPr>
            <p:spPr>
              <a:xfrm>
                <a:off x="0" y="0"/>
                <a:ext cx="2816645" cy="2829248"/>
              </a:xfrm>
              <a:custGeom>
                <a:avLst/>
                <a:gdLst/>
                <a:ahLst/>
                <a:cxnLst/>
                <a:rect l="l" t="t" r="r" b="b"/>
                <a:pathLst>
                  <a:path w="2816645" h="2829248">
                    <a:moveTo>
                      <a:pt x="0" y="0"/>
                    </a:moveTo>
                    <a:lnTo>
                      <a:pt x="2816645" y="0"/>
                    </a:lnTo>
                    <a:lnTo>
                      <a:pt x="2816645" y="2829248"/>
                    </a:lnTo>
                    <a:lnTo>
                      <a:pt x="0" y="2829248"/>
                    </a:lnTo>
                    <a:close/>
                  </a:path>
                </a:pathLst>
              </a:custGeom>
              <a:solidFill>
                <a:srgbClr val="535659"/>
              </a:solidFill>
            </p:spPr>
          </p:sp>
          <p:sp>
            <p:nvSpPr>
              <p:cNvPr id="11" name="TextBox 11"/>
              <p:cNvSpPr txBox="1"/>
              <p:nvPr/>
            </p:nvSpPr>
            <p:spPr>
              <a:xfrm>
                <a:off x="0" y="-123825"/>
                <a:ext cx="2816645" cy="2953073"/>
              </a:xfrm>
              <a:prstGeom prst="rect">
                <a:avLst/>
              </a:prstGeom>
            </p:spPr>
            <p:txBody>
              <a:bodyPr lIns="50800" tIns="50800" rIns="50800" bIns="50800" rtlCol="0" anchor="ctr"/>
              <a:lstStyle/>
              <a:p>
                <a:pPr algn="ctr">
                  <a:lnSpc>
                    <a:spcPts val="2659"/>
                  </a:lnSpc>
                  <a:spcBef>
                    <a:spcPct val="0"/>
                  </a:spcBef>
                </a:pPr>
                <a:endParaRPr/>
              </a:p>
            </p:txBody>
          </p:sp>
        </p:grpSp>
        <p:grpSp>
          <p:nvGrpSpPr>
            <p:cNvPr id="12" name="Group 12"/>
            <p:cNvGrpSpPr/>
            <p:nvPr/>
          </p:nvGrpSpPr>
          <p:grpSpPr>
            <a:xfrm rot="2252144">
              <a:off x="4180100" y="3525007"/>
              <a:ext cx="7399579" cy="7432687"/>
              <a:chOff x="0" y="0"/>
              <a:chExt cx="2816645" cy="2829248"/>
            </a:xfrm>
          </p:grpSpPr>
          <p:sp>
            <p:nvSpPr>
              <p:cNvPr id="13" name="Freeform 13"/>
              <p:cNvSpPr/>
              <p:nvPr/>
            </p:nvSpPr>
            <p:spPr>
              <a:xfrm>
                <a:off x="0" y="0"/>
                <a:ext cx="2816645" cy="2829248"/>
              </a:xfrm>
              <a:custGeom>
                <a:avLst/>
                <a:gdLst/>
                <a:ahLst/>
                <a:cxnLst/>
                <a:rect l="l" t="t" r="r" b="b"/>
                <a:pathLst>
                  <a:path w="2816645" h="2829248">
                    <a:moveTo>
                      <a:pt x="0" y="0"/>
                    </a:moveTo>
                    <a:lnTo>
                      <a:pt x="2816645" y="0"/>
                    </a:lnTo>
                    <a:lnTo>
                      <a:pt x="2816645" y="2829248"/>
                    </a:lnTo>
                    <a:lnTo>
                      <a:pt x="0" y="2829248"/>
                    </a:lnTo>
                    <a:close/>
                  </a:path>
                </a:pathLst>
              </a:custGeom>
              <a:solidFill>
                <a:srgbClr val="858789"/>
              </a:solidFill>
            </p:spPr>
          </p:sp>
          <p:sp>
            <p:nvSpPr>
              <p:cNvPr id="14" name="TextBox 14"/>
              <p:cNvSpPr txBox="1"/>
              <p:nvPr/>
            </p:nvSpPr>
            <p:spPr>
              <a:xfrm>
                <a:off x="0" y="-123825"/>
                <a:ext cx="2816645" cy="2953073"/>
              </a:xfrm>
              <a:prstGeom prst="rect">
                <a:avLst/>
              </a:prstGeom>
            </p:spPr>
            <p:txBody>
              <a:bodyPr lIns="50800" tIns="50800" rIns="50800" bIns="50800" rtlCol="0" anchor="ctr"/>
              <a:lstStyle/>
              <a:p>
                <a:pPr algn="ctr">
                  <a:lnSpc>
                    <a:spcPts val="2659"/>
                  </a:lnSpc>
                  <a:spcBef>
                    <a:spcPct val="0"/>
                  </a:spcBef>
                </a:pPr>
                <a:endParaRPr/>
              </a:p>
            </p:txBody>
          </p:sp>
        </p:grpSp>
      </p:grpSp>
      <p:grpSp>
        <p:nvGrpSpPr>
          <p:cNvPr id="15" name="Group 15"/>
          <p:cNvGrpSpPr/>
          <p:nvPr/>
        </p:nvGrpSpPr>
        <p:grpSpPr>
          <a:xfrm rot="2124477">
            <a:off x="15979122" y="5429903"/>
            <a:ext cx="9808447" cy="9331824"/>
            <a:chOff x="0" y="0"/>
            <a:chExt cx="13077930" cy="12442432"/>
          </a:xfrm>
        </p:grpSpPr>
        <p:grpSp>
          <p:nvGrpSpPr>
            <p:cNvPr id="16" name="Group 16"/>
            <p:cNvGrpSpPr/>
            <p:nvPr/>
          </p:nvGrpSpPr>
          <p:grpSpPr>
            <a:xfrm rot="2252144">
              <a:off x="1498251" y="1484738"/>
              <a:ext cx="7399579" cy="7432687"/>
              <a:chOff x="0" y="0"/>
              <a:chExt cx="2816645" cy="2829248"/>
            </a:xfrm>
          </p:grpSpPr>
          <p:sp>
            <p:nvSpPr>
              <p:cNvPr id="17" name="Freeform 17"/>
              <p:cNvSpPr/>
              <p:nvPr/>
            </p:nvSpPr>
            <p:spPr>
              <a:xfrm>
                <a:off x="0" y="0"/>
                <a:ext cx="2816645" cy="2829248"/>
              </a:xfrm>
              <a:custGeom>
                <a:avLst/>
                <a:gdLst/>
                <a:ahLst/>
                <a:cxnLst/>
                <a:rect l="l" t="t" r="r" b="b"/>
                <a:pathLst>
                  <a:path w="2816645" h="2829248">
                    <a:moveTo>
                      <a:pt x="0" y="0"/>
                    </a:moveTo>
                    <a:lnTo>
                      <a:pt x="2816645" y="0"/>
                    </a:lnTo>
                    <a:lnTo>
                      <a:pt x="2816645" y="2829248"/>
                    </a:lnTo>
                    <a:lnTo>
                      <a:pt x="0" y="2829248"/>
                    </a:lnTo>
                    <a:close/>
                  </a:path>
                </a:pathLst>
              </a:custGeom>
              <a:solidFill>
                <a:srgbClr val="243342"/>
              </a:solidFill>
            </p:spPr>
          </p:sp>
          <p:sp>
            <p:nvSpPr>
              <p:cNvPr id="18" name="TextBox 18"/>
              <p:cNvSpPr txBox="1"/>
              <p:nvPr/>
            </p:nvSpPr>
            <p:spPr>
              <a:xfrm>
                <a:off x="0" y="-123825"/>
                <a:ext cx="2816645" cy="2953073"/>
              </a:xfrm>
              <a:prstGeom prst="rect">
                <a:avLst/>
              </a:prstGeom>
            </p:spPr>
            <p:txBody>
              <a:bodyPr lIns="50800" tIns="50800" rIns="50800" bIns="50800" rtlCol="0" anchor="ctr"/>
              <a:lstStyle/>
              <a:p>
                <a:pPr algn="ctr">
                  <a:lnSpc>
                    <a:spcPts val="2659"/>
                  </a:lnSpc>
                  <a:spcBef>
                    <a:spcPct val="0"/>
                  </a:spcBef>
                </a:pPr>
                <a:endParaRPr/>
              </a:p>
            </p:txBody>
          </p:sp>
        </p:grpSp>
        <p:grpSp>
          <p:nvGrpSpPr>
            <p:cNvPr id="19" name="Group 19"/>
            <p:cNvGrpSpPr/>
            <p:nvPr/>
          </p:nvGrpSpPr>
          <p:grpSpPr>
            <a:xfrm rot="2252144">
              <a:off x="2397493" y="3224228"/>
              <a:ext cx="7399579" cy="7432687"/>
              <a:chOff x="0" y="0"/>
              <a:chExt cx="2816645" cy="2829248"/>
            </a:xfrm>
          </p:grpSpPr>
          <p:sp>
            <p:nvSpPr>
              <p:cNvPr id="20" name="Freeform 20"/>
              <p:cNvSpPr/>
              <p:nvPr/>
            </p:nvSpPr>
            <p:spPr>
              <a:xfrm>
                <a:off x="0" y="0"/>
                <a:ext cx="2816645" cy="2829248"/>
              </a:xfrm>
              <a:custGeom>
                <a:avLst/>
                <a:gdLst/>
                <a:ahLst/>
                <a:cxnLst/>
                <a:rect l="l" t="t" r="r" b="b"/>
                <a:pathLst>
                  <a:path w="2816645" h="2829248">
                    <a:moveTo>
                      <a:pt x="0" y="0"/>
                    </a:moveTo>
                    <a:lnTo>
                      <a:pt x="2816645" y="0"/>
                    </a:lnTo>
                    <a:lnTo>
                      <a:pt x="2816645" y="2829248"/>
                    </a:lnTo>
                    <a:lnTo>
                      <a:pt x="0" y="2829248"/>
                    </a:lnTo>
                    <a:close/>
                  </a:path>
                </a:pathLst>
              </a:custGeom>
              <a:solidFill>
                <a:srgbClr val="535659"/>
              </a:solidFill>
            </p:spPr>
          </p:sp>
          <p:sp>
            <p:nvSpPr>
              <p:cNvPr id="21" name="TextBox 21"/>
              <p:cNvSpPr txBox="1"/>
              <p:nvPr/>
            </p:nvSpPr>
            <p:spPr>
              <a:xfrm>
                <a:off x="0" y="-123825"/>
                <a:ext cx="2816645" cy="2953073"/>
              </a:xfrm>
              <a:prstGeom prst="rect">
                <a:avLst/>
              </a:prstGeom>
            </p:spPr>
            <p:txBody>
              <a:bodyPr lIns="50800" tIns="50800" rIns="50800" bIns="50800" rtlCol="0" anchor="ctr"/>
              <a:lstStyle/>
              <a:p>
                <a:pPr algn="ctr">
                  <a:lnSpc>
                    <a:spcPts val="2659"/>
                  </a:lnSpc>
                  <a:spcBef>
                    <a:spcPct val="0"/>
                  </a:spcBef>
                </a:pPr>
                <a:endParaRPr/>
              </a:p>
            </p:txBody>
          </p:sp>
        </p:grpSp>
        <p:grpSp>
          <p:nvGrpSpPr>
            <p:cNvPr id="22" name="Group 22"/>
            <p:cNvGrpSpPr/>
            <p:nvPr/>
          </p:nvGrpSpPr>
          <p:grpSpPr>
            <a:xfrm rot="2252144">
              <a:off x="4180100" y="3525007"/>
              <a:ext cx="7399579" cy="7432687"/>
              <a:chOff x="0" y="0"/>
              <a:chExt cx="2816645" cy="2829248"/>
            </a:xfrm>
          </p:grpSpPr>
          <p:sp>
            <p:nvSpPr>
              <p:cNvPr id="23" name="Freeform 23"/>
              <p:cNvSpPr/>
              <p:nvPr/>
            </p:nvSpPr>
            <p:spPr>
              <a:xfrm>
                <a:off x="0" y="0"/>
                <a:ext cx="2816645" cy="2829248"/>
              </a:xfrm>
              <a:custGeom>
                <a:avLst/>
                <a:gdLst/>
                <a:ahLst/>
                <a:cxnLst/>
                <a:rect l="l" t="t" r="r" b="b"/>
                <a:pathLst>
                  <a:path w="2816645" h="2829248">
                    <a:moveTo>
                      <a:pt x="0" y="0"/>
                    </a:moveTo>
                    <a:lnTo>
                      <a:pt x="2816645" y="0"/>
                    </a:lnTo>
                    <a:lnTo>
                      <a:pt x="2816645" y="2829248"/>
                    </a:lnTo>
                    <a:lnTo>
                      <a:pt x="0" y="2829248"/>
                    </a:lnTo>
                    <a:close/>
                  </a:path>
                </a:pathLst>
              </a:custGeom>
              <a:solidFill>
                <a:srgbClr val="858789"/>
              </a:solidFill>
            </p:spPr>
          </p:sp>
          <p:sp>
            <p:nvSpPr>
              <p:cNvPr id="24" name="TextBox 24"/>
              <p:cNvSpPr txBox="1"/>
              <p:nvPr/>
            </p:nvSpPr>
            <p:spPr>
              <a:xfrm>
                <a:off x="0" y="-123825"/>
                <a:ext cx="2816645" cy="2953073"/>
              </a:xfrm>
              <a:prstGeom prst="rect">
                <a:avLst/>
              </a:prstGeom>
            </p:spPr>
            <p:txBody>
              <a:bodyPr lIns="50800" tIns="50800" rIns="50800" bIns="50800" rtlCol="0" anchor="ctr"/>
              <a:lstStyle/>
              <a:p>
                <a:pPr algn="ctr">
                  <a:lnSpc>
                    <a:spcPts val="2659"/>
                  </a:lnSpc>
                  <a:spcBef>
                    <a:spcPct val="0"/>
                  </a:spcBef>
                </a:pPr>
                <a:endParaRPr/>
              </a:p>
            </p:txBody>
          </p:sp>
        </p:grpSp>
      </p:grpSp>
      <p:grpSp>
        <p:nvGrpSpPr>
          <p:cNvPr id="28" name="Group 28"/>
          <p:cNvGrpSpPr/>
          <p:nvPr/>
        </p:nvGrpSpPr>
        <p:grpSpPr>
          <a:xfrm>
            <a:off x="15665503" y="317552"/>
            <a:ext cx="2042119" cy="650325"/>
            <a:chOff x="0" y="0"/>
            <a:chExt cx="537842" cy="171279"/>
          </a:xfrm>
        </p:grpSpPr>
        <p:sp>
          <p:nvSpPr>
            <p:cNvPr id="29" name="Freeform 29"/>
            <p:cNvSpPr/>
            <p:nvPr/>
          </p:nvSpPr>
          <p:spPr>
            <a:xfrm>
              <a:off x="0" y="0"/>
              <a:ext cx="537842" cy="171279"/>
            </a:xfrm>
            <a:custGeom>
              <a:avLst/>
              <a:gdLst/>
              <a:ahLst/>
              <a:cxnLst/>
              <a:rect l="l" t="t" r="r" b="b"/>
              <a:pathLst>
                <a:path w="537842" h="171279">
                  <a:moveTo>
                    <a:pt x="53076" y="0"/>
                  </a:moveTo>
                  <a:lnTo>
                    <a:pt x="484766" y="0"/>
                  </a:lnTo>
                  <a:cubicBezTo>
                    <a:pt x="514079" y="0"/>
                    <a:pt x="537842" y="23763"/>
                    <a:pt x="537842" y="53076"/>
                  </a:cubicBezTo>
                  <a:lnTo>
                    <a:pt x="537842" y="118203"/>
                  </a:lnTo>
                  <a:cubicBezTo>
                    <a:pt x="537842" y="132280"/>
                    <a:pt x="532250" y="145780"/>
                    <a:pt x="522296" y="155734"/>
                  </a:cubicBezTo>
                  <a:cubicBezTo>
                    <a:pt x="512343" y="165687"/>
                    <a:pt x="498843" y="171279"/>
                    <a:pt x="484766" y="171279"/>
                  </a:cubicBezTo>
                  <a:lnTo>
                    <a:pt x="53076" y="171279"/>
                  </a:lnTo>
                  <a:cubicBezTo>
                    <a:pt x="38999" y="171279"/>
                    <a:pt x="25499" y="165687"/>
                    <a:pt x="15546" y="155734"/>
                  </a:cubicBezTo>
                  <a:cubicBezTo>
                    <a:pt x="5592" y="145780"/>
                    <a:pt x="0" y="132280"/>
                    <a:pt x="0" y="118203"/>
                  </a:cubicBezTo>
                  <a:lnTo>
                    <a:pt x="0" y="53076"/>
                  </a:lnTo>
                  <a:cubicBezTo>
                    <a:pt x="0" y="38999"/>
                    <a:pt x="5592" y="25499"/>
                    <a:pt x="15546" y="15546"/>
                  </a:cubicBezTo>
                  <a:cubicBezTo>
                    <a:pt x="25499" y="5592"/>
                    <a:pt x="38999" y="0"/>
                    <a:pt x="53076" y="0"/>
                  </a:cubicBezTo>
                  <a:close/>
                </a:path>
              </a:pathLst>
            </a:custGeom>
            <a:solidFill>
              <a:srgbClr val="535659"/>
            </a:solidFill>
            <a:ln w="19050" cap="sq">
              <a:solidFill>
                <a:srgbClr val="243342"/>
              </a:solidFill>
              <a:prstDash val="solid"/>
              <a:miter/>
            </a:ln>
          </p:spPr>
        </p:sp>
        <p:sp>
          <p:nvSpPr>
            <p:cNvPr id="30" name="TextBox 30"/>
            <p:cNvSpPr txBox="1"/>
            <p:nvPr/>
          </p:nvSpPr>
          <p:spPr>
            <a:xfrm>
              <a:off x="0" y="-38100"/>
              <a:ext cx="537842" cy="209379"/>
            </a:xfrm>
            <a:prstGeom prst="rect">
              <a:avLst/>
            </a:prstGeom>
          </p:spPr>
          <p:txBody>
            <a:bodyPr lIns="50800" tIns="50800" rIns="50800" bIns="50800" rtlCol="0" anchor="ctr"/>
            <a:lstStyle/>
            <a:p>
              <a:pPr algn="ctr">
                <a:lnSpc>
                  <a:spcPts val="3362"/>
                </a:lnSpc>
              </a:pPr>
              <a:endParaRPr/>
            </a:p>
          </p:txBody>
        </p:sp>
      </p:grpSp>
      <p:grpSp>
        <p:nvGrpSpPr>
          <p:cNvPr id="31" name="Group 31"/>
          <p:cNvGrpSpPr/>
          <p:nvPr/>
        </p:nvGrpSpPr>
        <p:grpSpPr>
          <a:xfrm>
            <a:off x="629723" y="9258300"/>
            <a:ext cx="6961669" cy="627749"/>
            <a:chOff x="0" y="0"/>
            <a:chExt cx="1833526" cy="165333"/>
          </a:xfrm>
        </p:grpSpPr>
        <p:sp>
          <p:nvSpPr>
            <p:cNvPr id="32" name="Freeform 32"/>
            <p:cNvSpPr/>
            <p:nvPr/>
          </p:nvSpPr>
          <p:spPr>
            <a:xfrm>
              <a:off x="0" y="0"/>
              <a:ext cx="1833526" cy="165333"/>
            </a:xfrm>
            <a:custGeom>
              <a:avLst/>
              <a:gdLst/>
              <a:ahLst/>
              <a:cxnLst/>
              <a:rect l="l" t="t" r="r" b="b"/>
              <a:pathLst>
                <a:path w="1833526" h="165333">
                  <a:moveTo>
                    <a:pt x="16681" y="0"/>
                  </a:moveTo>
                  <a:lnTo>
                    <a:pt x="1816845" y="0"/>
                  </a:lnTo>
                  <a:cubicBezTo>
                    <a:pt x="1821269" y="0"/>
                    <a:pt x="1825512" y="1757"/>
                    <a:pt x="1828640" y="4886"/>
                  </a:cubicBezTo>
                  <a:cubicBezTo>
                    <a:pt x="1831769" y="8014"/>
                    <a:pt x="1833526" y="12257"/>
                    <a:pt x="1833526" y="16681"/>
                  </a:cubicBezTo>
                  <a:lnTo>
                    <a:pt x="1833526" y="148652"/>
                  </a:lnTo>
                  <a:cubicBezTo>
                    <a:pt x="1833526" y="157865"/>
                    <a:pt x="1826058" y="165333"/>
                    <a:pt x="1816845" y="165333"/>
                  </a:cubicBezTo>
                  <a:lnTo>
                    <a:pt x="16681" y="165333"/>
                  </a:lnTo>
                  <a:cubicBezTo>
                    <a:pt x="7468" y="165333"/>
                    <a:pt x="0" y="157865"/>
                    <a:pt x="0" y="148652"/>
                  </a:cubicBezTo>
                  <a:lnTo>
                    <a:pt x="0" y="16681"/>
                  </a:lnTo>
                  <a:cubicBezTo>
                    <a:pt x="0" y="7468"/>
                    <a:pt x="7468" y="0"/>
                    <a:pt x="16681" y="0"/>
                  </a:cubicBezTo>
                  <a:close/>
                </a:path>
              </a:pathLst>
            </a:custGeom>
            <a:solidFill>
              <a:srgbClr val="535659"/>
            </a:solidFill>
            <a:ln w="19050" cap="sq">
              <a:solidFill>
                <a:srgbClr val="243342"/>
              </a:solidFill>
              <a:prstDash val="solid"/>
              <a:miter/>
            </a:ln>
          </p:spPr>
        </p:sp>
        <p:sp>
          <p:nvSpPr>
            <p:cNvPr id="33" name="TextBox 33"/>
            <p:cNvSpPr txBox="1"/>
            <p:nvPr/>
          </p:nvSpPr>
          <p:spPr>
            <a:xfrm>
              <a:off x="0" y="-38100"/>
              <a:ext cx="1833526" cy="203433"/>
            </a:xfrm>
            <a:prstGeom prst="rect">
              <a:avLst/>
            </a:prstGeom>
          </p:spPr>
          <p:txBody>
            <a:bodyPr lIns="50800" tIns="50800" rIns="50800" bIns="50800" rtlCol="0" anchor="ctr"/>
            <a:lstStyle/>
            <a:p>
              <a:pPr algn="ctr">
                <a:lnSpc>
                  <a:spcPts val="3362"/>
                </a:lnSpc>
              </a:pPr>
              <a:endParaRPr/>
            </a:p>
          </p:txBody>
        </p:sp>
      </p:grpSp>
      <p:sp>
        <p:nvSpPr>
          <p:cNvPr id="35" name="TextBox 35"/>
          <p:cNvSpPr txBox="1"/>
          <p:nvPr/>
        </p:nvSpPr>
        <p:spPr>
          <a:xfrm>
            <a:off x="-2161490" y="683773"/>
            <a:ext cx="12709858" cy="749436"/>
          </a:xfrm>
          <a:prstGeom prst="rect">
            <a:avLst/>
          </a:prstGeom>
        </p:spPr>
        <p:txBody>
          <a:bodyPr wrap="square" lIns="0" tIns="0" rIns="0" bIns="0" rtlCol="0" anchor="t">
            <a:spAutoFit/>
          </a:bodyPr>
          <a:lstStyle/>
          <a:p>
            <a:pPr algn="ctr">
              <a:lnSpc>
                <a:spcPts val="5980"/>
              </a:lnSpc>
            </a:pPr>
            <a:r>
              <a:rPr lang="en-US" sz="4800" b="1" dirty="0">
                <a:solidFill>
                  <a:srgbClr val="000000"/>
                </a:solidFill>
                <a:latin typeface="Karnchang Bold"/>
                <a:ea typeface="Karnchang Bold"/>
                <a:cs typeface="Karnchang Bold"/>
                <a:sym typeface="Karnchang Bold"/>
              </a:rPr>
              <a:t>Hasil &amp; </a:t>
            </a:r>
            <a:r>
              <a:rPr lang="en-US" sz="4800" b="1" dirty="0" err="1">
                <a:solidFill>
                  <a:srgbClr val="000000"/>
                </a:solidFill>
                <a:latin typeface="Karnchang Bold"/>
                <a:ea typeface="Karnchang Bold"/>
                <a:cs typeface="Karnchang Bold"/>
                <a:sym typeface="Karnchang Bold"/>
              </a:rPr>
              <a:t>Pembahasan</a:t>
            </a:r>
            <a:endParaRPr lang="en-US" sz="4800" b="1" dirty="0">
              <a:solidFill>
                <a:srgbClr val="000000"/>
              </a:solidFill>
              <a:latin typeface="Karnchang Bold"/>
              <a:ea typeface="Karnchang Bold"/>
              <a:cs typeface="Karnchang Bold"/>
              <a:sym typeface="Karnchang Bold"/>
            </a:endParaRPr>
          </a:p>
        </p:txBody>
      </p:sp>
      <p:sp>
        <p:nvSpPr>
          <p:cNvPr id="42" name="TextBox 42"/>
          <p:cNvSpPr txBox="1"/>
          <p:nvPr/>
        </p:nvSpPr>
        <p:spPr>
          <a:xfrm>
            <a:off x="787067" y="9276256"/>
            <a:ext cx="7046259" cy="458486"/>
          </a:xfrm>
          <a:prstGeom prst="rect">
            <a:avLst/>
          </a:prstGeom>
        </p:spPr>
        <p:txBody>
          <a:bodyPr lIns="0" tIns="0" rIns="0" bIns="0" rtlCol="0" anchor="t">
            <a:spAutoFit/>
          </a:bodyPr>
          <a:lstStyle/>
          <a:p>
            <a:pPr algn="l">
              <a:lnSpc>
                <a:spcPts val="2986"/>
              </a:lnSpc>
            </a:pPr>
            <a:r>
              <a:rPr lang="en-US" sz="2133">
                <a:solidFill>
                  <a:srgbClr val="E6EAEF"/>
                </a:solidFill>
                <a:latin typeface="Karnchang"/>
                <a:ea typeface="Karnchang"/>
                <a:cs typeface="Karnchang"/>
                <a:sym typeface="Karnchang"/>
              </a:rPr>
              <a:t>Universitas Islam Nusantara | Teknik Informatika | 2025</a:t>
            </a:r>
          </a:p>
        </p:txBody>
      </p:sp>
      <p:grpSp>
        <p:nvGrpSpPr>
          <p:cNvPr id="26" name="Group 26">
            <a:extLst>
              <a:ext uri="{FF2B5EF4-FFF2-40B4-BE49-F238E27FC236}">
                <a16:creationId xmlns:a16="http://schemas.microsoft.com/office/drawing/2014/main" id="{912CB149-9861-1FFC-DC17-1C7E78338D90}"/>
              </a:ext>
            </a:extLst>
          </p:cNvPr>
          <p:cNvGrpSpPr/>
          <p:nvPr/>
        </p:nvGrpSpPr>
        <p:grpSpPr>
          <a:xfrm>
            <a:off x="8726196" y="1517645"/>
            <a:ext cx="9409403" cy="3579571"/>
            <a:chOff x="-1" y="41664"/>
            <a:chExt cx="12545870" cy="5924141"/>
          </a:xfrm>
        </p:grpSpPr>
        <p:grpSp>
          <p:nvGrpSpPr>
            <p:cNvPr id="34" name="Group 28">
              <a:extLst>
                <a:ext uri="{FF2B5EF4-FFF2-40B4-BE49-F238E27FC236}">
                  <a16:creationId xmlns:a16="http://schemas.microsoft.com/office/drawing/2014/main" id="{E8248473-1200-DF06-733F-952B9BDB0206}"/>
                </a:ext>
              </a:extLst>
            </p:cNvPr>
            <p:cNvGrpSpPr/>
            <p:nvPr/>
          </p:nvGrpSpPr>
          <p:grpSpPr>
            <a:xfrm>
              <a:off x="0" y="875469"/>
              <a:ext cx="10794670" cy="5029067"/>
              <a:chOff x="0" y="-38100"/>
              <a:chExt cx="2132281" cy="993396"/>
            </a:xfrm>
          </p:grpSpPr>
          <p:sp>
            <p:nvSpPr>
              <p:cNvPr id="47" name="Freeform 29">
                <a:extLst>
                  <a:ext uri="{FF2B5EF4-FFF2-40B4-BE49-F238E27FC236}">
                    <a16:creationId xmlns:a16="http://schemas.microsoft.com/office/drawing/2014/main" id="{22EA7D72-46D7-BF83-B832-8FDACE75D0E6}"/>
                  </a:ext>
                </a:extLst>
              </p:cNvPr>
              <p:cNvSpPr/>
              <p:nvPr/>
            </p:nvSpPr>
            <p:spPr>
              <a:xfrm>
                <a:off x="0" y="-38100"/>
                <a:ext cx="2132281" cy="993396"/>
              </a:xfrm>
              <a:custGeom>
                <a:avLst/>
                <a:gdLst/>
                <a:ahLst/>
                <a:cxnLst/>
                <a:rect l="l" t="t" r="r" b="b"/>
                <a:pathLst>
                  <a:path w="2132281" h="468225">
                    <a:moveTo>
                      <a:pt x="48769" y="0"/>
                    </a:moveTo>
                    <a:lnTo>
                      <a:pt x="2083511" y="0"/>
                    </a:lnTo>
                    <a:cubicBezTo>
                      <a:pt x="2096445" y="0"/>
                      <a:pt x="2108850" y="5138"/>
                      <a:pt x="2117996" y="14284"/>
                    </a:cubicBezTo>
                    <a:cubicBezTo>
                      <a:pt x="2127142" y="23430"/>
                      <a:pt x="2132281" y="35835"/>
                      <a:pt x="2132281" y="48769"/>
                    </a:cubicBezTo>
                    <a:lnTo>
                      <a:pt x="2132281" y="419456"/>
                    </a:lnTo>
                    <a:cubicBezTo>
                      <a:pt x="2132281" y="446390"/>
                      <a:pt x="2110446" y="468225"/>
                      <a:pt x="2083511" y="468225"/>
                    </a:cubicBezTo>
                    <a:lnTo>
                      <a:pt x="48769" y="468225"/>
                    </a:lnTo>
                    <a:cubicBezTo>
                      <a:pt x="21835" y="468225"/>
                      <a:pt x="0" y="446390"/>
                      <a:pt x="0" y="419456"/>
                    </a:cubicBezTo>
                    <a:lnTo>
                      <a:pt x="0" y="48769"/>
                    </a:lnTo>
                    <a:cubicBezTo>
                      <a:pt x="0" y="21835"/>
                      <a:pt x="21835" y="0"/>
                      <a:pt x="48769" y="0"/>
                    </a:cubicBezTo>
                    <a:close/>
                  </a:path>
                </a:pathLst>
              </a:custGeom>
              <a:solidFill>
                <a:srgbClr val="858789">
                  <a:alpha val="40000"/>
                </a:srgbClr>
              </a:solidFill>
              <a:ln w="19050" cap="rnd">
                <a:solidFill>
                  <a:srgbClr val="243342">
                    <a:alpha val="40000"/>
                  </a:srgbClr>
                </a:solidFill>
                <a:prstDash val="solid"/>
                <a:round/>
              </a:ln>
            </p:spPr>
          </p:sp>
          <p:sp>
            <p:nvSpPr>
              <p:cNvPr id="48" name="TextBox 30">
                <a:extLst>
                  <a:ext uri="{FF2B5EF4-FFF2-40B4-BE49-F238E27FC236}">
                    <a16:creationId xmlns:a16="http://schemas.microsoft.com/office/drawing/2014/main" id="{64574BA9-C95A-10E5-56E6-0D59453DFD7B}"/>
                  </a:ext>
                </a:extLst>
              </p:cNvPr>
              <p:cNvSpPr txBox="1"/>
              <p:nvPr/>
            </p:nvSpPr>
            <p:spPr>
              <a:xfrm>
                <a:off x="0" y="-38100"/>
                <a:ext cx="2132281" cy="506325"/>
              </a:xfrm>
              <a:prstGeom prst="rect">
                <a:avLst/>
              </a:prstGeom>
            </p:spPr>
            <p:txBody>
              <a:bodyPr lIns="50800" tIns="50800" rIns="50800" bIns="50800" rtlCol="0" anchor="ctr"/>
              <a:lstStyle/>
              <a:p>
                <a:pPr algn="ctr">
                  <a:lnSpc>
                    <a:spcPts val="3362"/>
                  </a:lnSpc>
                </a:pPr>
                <a:endParaRPr/>
              </a:p>
            </p:txBody>
          </p:sp>
        </p:grpSp>
        <p:sp>
          <p:nvSpPr>
            <p:cNvPr id="45" name="TextBox 31">
              <a:extLst>
                <a:ext uri="{FF2B5EF4-FFF2-40B4-BE49-F238E27FC236}">
                  <a16:creationId xmlns:a16="http://schemas.microsoft.com/office/drawing/2014/main" id="{54FCB390-21B8-6EB1-8C6D-8CFEEBF91735}"/>
                </a:ext>
              </a:extLst>
            </p:cNvPr>
            <p:cNvSpPr txBox="1"/>
            <p:nvPr/>
          </p:nvSpPr>
          <p:spPr>
            <a:xfrm>
              <a:off x="404216" y="1168001"/>
              <a:ext cx="10204030" cy="4797804"/>
            </a:xfrm>
            <a:prstGeom prst="rect">
              <a:avLst/>
            </a:prstGeom>
          </p:spPr>
          <p:txBody>
            <a:bodyPr lIns="0" tIns="0" rIns="0" bIns="0" rtlCol="0" anchor="t">
              <a:spAutoFit/>
            </a:bodyPr>
            <a:lstStyle/>
            <a:p>
              <a:pPr algn="l">
                <a:lnSpc>
                  <a:spcPts val="3779"/>
                </a:lnSpc>
              </a:pPr>
              <a:r>
                <a:rPr lang="en-US" sz="2700" dirty="0" err="1">
                  <a:solidFill>
                    <a:srgbClr val="000000"/>
                  </a:solidFill>
                  <a:latin typeface="Karnchang"/>
                  <a:ea typeface="Karnchang"/>
                  <a:cs typeface="Karnchang"/>
                  <a:sym typeface="Karnchang"/>
                </a:rPr>
                <a:t>Asesmen</a:t>
              </a:r>
              <a:r>
                <a:rPr lang="en-US" sz="2700" dirty="0">
                  <a:solidFill>
                    <a:srgbClr val="000000"/>
                  </a:solidFill>
                  <a:latin typeface="Karnchang"/>
                  <a:ea typeface="Karnchang"/>
                  <a:cs typeface="Karnchang"/>
                  <a:sym typeface="Karnchang"/>
                </a:rPr>
                <a:t> Awal </a:t>
              </a:r>
              <a:r>
                <a:rPr lang="en-US" sz="2700" dirty="0" err="1">
                  <a:solidFill>
                    <a:srgbClr val="000000"/>
                  </a:solidFill>
                  <a:latin typeface="Karnchang"/>
                  <a:ea typeface="Karnchang"/>
                  <a:cs typeface="Karnchang"/>
                  <a:sym typeface="Karnchang"/>
                </a:rPr>
                <a:t>Medis</a:t>
              </a:r>
              <a:r>
                <a:rPr lang="en-US" sz="2700" dirty="0">
                  <a:solidFill>
                    <a:srgbClr val="000000"/>
                  </a:solidFill>
                  <a:latin typeface="Karnchang"/>
                  <a:ea typeface="Karnchang"/>
                  <a:cs typeface="Karnchang"/>
                  <a:sym typeface="Karnchang"/>
                </a:rPr>
                <a:t> Anak </a:t>
              </a:r>
              <a:r>
                <a:rPr lang="en-US" sz="2700" dirty="0" err="1">
                  <a:solidFill>
                    <a:srgbClr val="000000"/>
                  </a:solidFill>
                  <a:latin typeface="Karnchang"/>
                  <a:ea typeface="Karnchang"/>
                  <a:cs typeface="Karnchang"/>
                  <a:sym typeface="Karnchang"/>
                </a:rPr>
                <a:t>digunakan</a:t>
              </a:r>
              <a:r>
                <a:rPr lang="en-US" sz="2700" dirty="0">
                  <a:solidFill>
                    <a:srgbClr val="000000"/>
                  </a:solidFill>
                  <a:latin typeface="Karnchang"/>
                  <a:ea typeface="Karnchang"/>
                  <a:cs typeface="Karnchang"/>
                  <a:sym typeface="Karnchang"/>
                </a:rPr>
                <a:t> </a:t>
              </a:r>
              <a:r>
                <a:rPr lang="en-US" sz="2700" dirty="0" err="1">
                  <a:solidFill>
                    <a:srgbClr val="000000"/>
                  </a:solidFill>
                  <a:latin typeface="Karnchang"/>
                  <a:ea typeface="Karnchang"/>
                  <a:cs typeface="Karnchang"/>
                  <a:sym typeface="Karnchang"/>
                </a:rPr>
                <a:t>untuk</a:t>
              </a:r>
              <a:r>
                <a:rPr lang="en-US" sz="2700" dirty="0">
                  <a:solidFill>
                    <a:srgbClr val="000000"/>
                  </a:solidFill>
                  <a:latin typeface="Karnchang"/>
                  <a:ea typeface="Karnchang"/>
                  <a:cs typeface="Karnchang"/>
                  <a:sym typeface="Karnchang"/>
                </a:rPr>
                <a:t> </a:t>
              </a:r>
              <a:r>
                <a:rPr lang="en-US" sz="2700" dirty="0" err="1">
                  <a:solidFill>
                    <a:srgbClr val="000000"/>
                  </a:solidFill>
                  <a:latin typeface="Karnchang"/>
                  <a:ea typeface="Karnchang"/>
                  <a:cs typeface="Karnchang"/>
                  <a:sym typeface="Karnchang"/>
                </a:rPr>
                <a:t>melakukan</a:t>
              </a:r>
              <a:r>
                <a:rPr lang="en-US" sz="2700" dirty="0">
                  <a:solidFill>
                    <a:srgbClr val="000000"/>
                  </a:solidFill>
                  <a:latin typeface="Karnchang"/>
                  <a:ea typeface="Karnchang"/>
                  <a:cs typeface="Karnchang"/>
                  <a:sym typeface="Karnchang"/>
                </a:rPr>
                <a:t> </a:t>
              </a:r>
              <a:r>
                <a:rPr lang="en-US" sz="2700" dirty="0" err="1">
                  <a:solidFill>
                    <a:srgbClr val="000000"/>
                  </a:solidFill>
                  <a:latin typeface="Karnchang"/>
                  <a:ea typeface="Karnchang"/>
                  <a:cs typeface="Karnchang"/>
                  <a:sym typeface="Karnchang"/>
                </a:rPr>
                <a:t>pemeriksaan</a:t>
              </a:r>
              <a:r>
                <a:rPr lang="en-US" sz="2700" dirty="0">
                  <a:solidFill>
                    <a:srgbClr val="000000"/>
                  </a:solidFill>
                  <a:latin typeface="Karnchang"/>
                  <a:ea typeface="Karnchang"/>
                  <a:cs typeface="Karnchang"/>
                  <a:sym typeface="Karnchang"/>
                </a:rPr>
                <a:t> </a:t>
              </a:r>
              <a:r>
                <a:rPr lang="en-US" sz="2700" dirty="0" err="1">
                  <a:solidFill>
                    <a:srgbClr val="000000"/>
                  </a:solidFill>
                  <a:latin typeface="Karnchang"/>
                  <a:ea typeface="Karnchang"/>
                  <a:cs typeface="Karnchang"/>
                  <a:sym typeface="Karnchang"/>
                </a:rPr>
                <a:t>awal</a:t>
              </a:r>
              <a:r>
                <a:rPr lang="en-US" sz="2700" dirty="0">
                  <a:solidFill>
                    <a:srgbClr val="000000"/>
                  </a:solidFill>
                  <a:latin typeface="Karnchang"/>
                  <a:ea typeface="Karnchang"/>
                  <a:cs typeface="Karnchang"/>
                  <a:sym typeface="Karnchang"/>
                </a:rPr>
                <a:t> </a:t>
              </a:r>
              <a:r>
                <a:rPr lang="en-US" sz="2700" dirty="0" err="1">
                  <a:solidFill>
                    <a:srgbClr val="000000"/>
                  </a:solidFill>
                  <a:latin typeface="Karnchang"/>
                  <a:ea typeface="Karnchang"/>
                  <a:cs typeface="Karnchang"/>
                  <a:sym typeface="Karnchang"/>
                </a:rPr>
                <a:t>terhadap</a:t>
              </a:r>
              <a:r>
                <a:rPr lang="en-US" sz="2700" dirty="0">
                  <a:solidFill>
                    <a:srgbClr val="000000"/>
                  </a:solidFill>
                  <a:latin typeface="Karnchang"/>
                  <a:ea typeface="Karnchang"/>
                  <a:cs typeface="Karnchang"/>
                  <a:sym typeface="Karnchang"/>
                </a:rPr>
                <a:t> </a:t>
              </a:r>
              <a:r>
                <a:rPr lang="en-US" sz="2700" dirty="0" err="1">
                  <a:solidFill>
                    <a:srgbClr val="000000"/>
                  </a:solidFill>
                  <a:latin typeface="Karnchang"/>
                  <a:ea typeface="Karnchang"/>
                  <a:cs typeface="Karnchang"/>
                  <a:sym typeface="Karnchang"/>
                </a:rPr>
                <a:t>kondisi</a:t>
              </a:r>
              <a:r>
                <a:rPr lang="en-US" sz="2700" dirty="0">
                  <a:solidFill>
                    <a:srgbClr val="000000"/>
                  </a:solidFill>
                  <a:latin typeface="Karnchang"/>
                  <a:ea typeface="Karnchang"/>
                  <a:cs typeface="Karnchang"/>
                  <a:sym typeface="Karnchang"/>
                </a:rPr>
                <a:t> </a:t>
              </a:r>
              <a:r>
                <a:rPr lang="en-US" sz="2700" dirty="0" err="1">
                  <a:solidFill>
                    <a:srgbClr val="000000"/>
                  </a:solidFill>
                  <a:latin typeface="Karnchang"/>
                  <a:ea typeface="Karnchang"/>
                  <a:cs typeface="Karnchang"/>
                  <a:sym typeface="Karnchang"/>
                </a:rPr>
                <a:t>kesehatan</a:t>
              </a:r>
              <a:r>
                <a:rPr lang="en-US" sz="2700" dirty="0">
                  <a:solidFill>
                    <a:srgbClr val="000000"/>
                  </a:solidFill>
                  <a:latin typeface="Karnchang"/>
                  <a:ea typeface="Karnchang"/>
                  <a:cs typeface="Karnchang"/>
                  <a:sym typeface="Karnchang"/>
                </a:rPr>
                <a:t> </a:t>
              </a:r>
              <a:r>
                <a:rPr lang="en-US" sz="2700" dirty="0" err="1">
                  <a:solidFill>
                    <a:srgbClr val="000000"/>
                  </a:solidFill>
                  <a:latin typeface="Karnchang"/>
                  <a:ea typeface="Karnchang"/>
                  <a:cs typeface="Karnchang"/>
                  <a:sym typeface="Karnchang"/>
                </a:rPr>
                <a:t>anak</a:t>
              </a:r>
              <a:r>
                <a:rPr lang="en-US" sz="2700" dirty="0">
                  <a:solidFill>
                    <a:srgbClr val="000000"/>
                  </a:solidFill>
                  <a:latin typeface="Karnchang"/>
                  <a:ea typeface="Karnchang"/>
                  <a:cs typeface="Karnchang"/>
                  <a:sym typeface="Karnchang"/>
                </a:rPr>
                <a:t> di Rawat </a:t>
              </a:r>
              <a:r>
                <a:rPr lang="en-US" sz="2700" dirty="0" err="1">
                  <a:solidFill>
                    <a:srgbClr val="000000"/>
                  </a:solidFill>
                  <a:latin typeface="Karnchang"/>
                  <a:ea typeface="Karnchang"/>
                  <a:cs typeface="Karnchang"/>
                  <a:sym typeface="Karnchang"/>
                </a:rPr>
                <a:t>Inap</a:t>
              </a:r>
              <a:r>
                <a:rPr lang="en-US" sz="2700" dirty="0">
                  <a:solidFill>
                    <a:srgbClr val="000000"/>
                  </a:solidFill>
                  <a:latin typeface="Karnchang"/>
                  <a:ea typeface="Karnchang"/>
                  <a:cs typeface="Karnchang"/>
                  <a:sym typeface="Karnchang"/>
                </a:rPr>
                <a:t>. Fitur </a:t>
              </a:r>
              <a:r>
                <a:rPr lang="en-US" sz="2700" dirty="0" err="1">
                  <a:solidFill>
                    <a:srgbClr val="000000"/>
                  </a:solidFill>
                  <a:latin typeface="Karnchang"/>
                  <a:ea typeface="Karnchang"/>
                  <a:cs typeface="Karnchang"/>
                  <a:sym typeface="Karnchang"/>
                </a:rPr>
                <a:t>ini</a:t>
              </a:r>
              <a:r>
                <a:rPr lang="en-US" sz="2700" dirty="0">
                  <a:solidFill>
                    <a:srgbClr val="000000"/>
                  </a:solidFill>
                  <a:latin typeface="Karnchang"/>
                  <a:ea typeface="Karnchang"/>
                  <a:cs typeface="Karnchang"/>
                  <a:sym typeface="Karnchang"/>
                </a:rPr>
                <a:t> </a:t>
              </a:r>
              <a:r>
                <a:rPr lang="en-US" sz="2700" dirty="0" err="1">
                  <a:solidFill>
                    <a:srgbClr val="000000"/>
                  </a:solidFill>
                  <a:latin typeface="Karnchang"/>
                  <a:ea typeface="Karnchang"/>
                  <a:cs typeface="Karnchang"/>
                  <a:sym typeface="Karnchang"/>
                </a:rPr>
                <a:t>mencakup</a:t>
              </a:r>
              <a:r>
                <a:rPr lang="en-US" sz="2700" dirty="0">
                  <a:solidFill>
                    <a:srgbClr val="000000"/>
                  </a:solidFill>
                  <a:latin typeface="Karnchang"/>
                  <a:ea typeface="Karnchang"/>
                  <a:cs typeface="Karnchang"/>
                  <a:sym typeface="Karnchang"/>
                </a:rPr>
                <a:t> </a:t>
              </a:r>
              <a:r>
                <a:rPr lang="en-US" sz="2700" dirty="0" err="1">
                  <a:solidFill>
                    <a:srgbClr val="000000"/>
                  </a:solidFill>
                  <a:latin typeface="Karnchang"/>
                  <a:ea typeface="Karnchang"/>
                  <a:cs typeface="Karnchang"/>
                  <a:sym typeface="Karnchang"/>
                </a:rPr>
                <a:t>pengumpulan</a:t>
              </a:r>
              <a:r>
                <a:rPr lang="en-US" sz="2700" dirty="0">
                  <a:solidFill>
                    <a:srgbClr val="000000"/>
                  </a:solidFill>
                  <a:latin typeface="Karnchang"/>
                  <a:ea typeface="Karnchang"/>
                  <a:cs typeface="Karnchang"/>
                  <a:sym typeface="Karnchang"/>
                </a:rPr>
                <a:t> </a:t>
              </a:r>
              <a:r>
                <a:rPr lang="en-US" sz="2700" dirty="0" err="1">
                  <a:solidFill>
                    <a:srgbClr val="000000"/>
                  </a:solidFill>
                  <a:latin typeface="Karnchang"/>
                  <a:ea typeface="Karnchang"/>
                  <a:cs typeface="Karnchang"/>
                  <a:sym typeface="Karnchang"/>
                </a:rPr>
                <a:t>informasi</a:t>
              </a:r>
              <a:r>
                <a:rPr lang="en-US" sz="2700" dirty="0">
                  <a:solidFill>
                    <a:srgbClr val="000000"/>
                  </a:solidFill>
                  <a:latin typeface="Karnchang"/>
                  <a:ea typeface="Karnchang"/>
                  <a:cs typeface="Karnchang"/>
                  <a:sym typeface="Karnchang"/>
                </a:rPr>
                <a:t> </a:t>
              </a:r>
              <a:r>
                <a:rPr lang="en-US" sz="2700" dirty="0" err="1">
                  <a:solidFill>
                    <a:srgbClr val="000000"/>
                  </a:solidFill>
                  <a:latin typeface="Karnchang"/>
                  <a:ea typeface="Karnchang"/>
                  <a:cs typeface="Karnchang"/>
                  <a:sym typeface="Karnchang"/>
                </a:rPr>
                <a:t>medis</a:t>
              </a:r>
              <a:r>
                <a:rPr lang="en-US" sz="2700" dirty="0">
                  <a:solidFill>
                    <a:srgbClr val="000000"/>
                  </a:solidFill>
                  <a:latin typeface="Karnchang"/>
                  <a:ea typeface="Karnchang"/>
                  <a:cs typeface="Karnchang"/>
                  <a:sym typeface="Karnchang"/>
                </a:rPr>
                <a:t>, </a:t>
              </a:r>
              <a:r>
                <a:rPr lang="en-US" sz="2700" dirty="0" err="1">
                  <a:solidFill>
                    <a:srgbClr val="000000"/>
                  </a:solidFill>
                  <a:latin typeface="Karnchang"/>
                  <a:ea typeface="Karnchang"/>
                  <a:cs typeface="Karnchang"/>
                  <a:sym typeface="Karnchang"/>
                </a:rPr>
                <a:t>pemeriksaan</a:t>
              </a:r>
              <a:r>
                <a:rPr lang="en-US" sz="2700" dirty="0">
                  <a:solidFill>
                    <a:srgbClr val="000000"/>
                  </a:solidFill>
                  <a:latin typeface="Karnchang"/>
                  <a:ea typeface="Karnchang"/>
                  <a:cs typeface="Karnchang"/>
                  <a:sym typeface="Karnchang"/>
                </a:rPr>
                <a:t> </a:t>
              </a:r>
              <a:r>
                <a:rPr lang="en-US" sz="2700" dirty="0" err="1">
                  <a:solidFill>
                    <a:srgbClr val="000000"/>
                  </a:solidFill>
                  <a:latin typeface="Karnchang"/>
                  <a:ea typeface="Karnchang"/>
                  <a:cs typeface="Karnchang"/>
                  <a:sym typeface="Karnchang"/>
                </a:rPr>
                <a:t>fisik</a:t>
              </a:r>
              <a:r>
                <a:rPr lang="en-US" sz="2700" dirty="0">
                  <a:solidFill>
                    <a:srgbClr val="000000"/>
                  </a:solidFill>
                  <a:latin typeface="Karnchang"/>
                  <a:ea typeface="Karnchang"/>
                  <a:cs typeface="Karnchang"/>
                  <a:sym typeface="Karnchang"/>
                </a:rPr>
                <a:t>, dan </a:t>
              </a:r>
              <a:r>
                <a:rPr lang="en-US" sz="2700" dirty="0" err="1">
                  <a:solidFill>
                    <a:srgbClr val="000000"/>
                  </a:solidFill>
                  <a:latin typeface="Karnchang"/>
                  <a:ea typeface="Karnchang"/>
                  <a:cs typeface="Karnchang"/>
                  <a:sym typeface="Karnchang"/>
                </a:rPr>
                <a:t>identifikasi</a:t>
              </a:r>
              <a:r>
                <a:rPr lang="en-US" sz="2700" dirty="0">
                  <a:solidFill>
                    <a:srgbClr val="000000"/>
                  </a:solidFill>
                  <a:latin typeface="Karnchang"/>
                  <a:ea typeface="Karnchang"/>
                  <a:cs typeface="Karnchang"/>
                  <a:sym typeface="Karnchang"/>
                </a:rPr>
                <a:t> </a:t>
              </a:r>
              <a:r>
                <a:rPr lang="en-US" sz="2700" dirty="0" err="1">
                  <a:solidFill>
                    <a:srgbClr val="000000"/>
                  </a:solidFill>
                  <a:latin typeface="Karnchang"/>
                  <a:ea typeface="Karnchang"/>
                  <a:cs typeface="Karnchang"/>
                  <a:sym typeface="Karnchang"/>
                </a:rPr>
                <a:t>masalah</a:t>
              </a:r>
              <a:r>
                <a:rPr lang="en-US" sz="2700" dirty="0">
                  <a:solidFill>
                    <a:srgbClr val="000000"/>
                  </a:solidFill>
                  <a:latin typeface="Karnchang"/>
                  <a:ea typeface="Karnchang"/>
                  <a:cs typeface="Karnchang"/>
                  <a:sym typeface="Karnchang"/>
                </a:rPr>
                <a:t> </a:t>
              </a:r>
              <a:r>
                <a:rPr lang="en-US" sz="2700" dirty="0" err="1">
                  <a:solidFill>
                    <a:srgbClr val="000000"/>
                  </a:solidFill>
                  <a:latin typeface="Karnchang"/>
                  <a:ea typeface="Karnchang"/>
                  <a:cs typeface="Karnchang"/>
                  <a:sym typeface="Karnchang"/>
                </a:rPr>
                <a:t>kesehatan</a:t>
              </a:r>
              <a:r>
                <a:rPr lang="en-US" sz="2700" dirty="0">
                  <a:solidFill>
                    <a:srgbClr val="000000"/>
                  </a:solidFill>
                  <a:latin typeface="Karnchang"/>
                  <a:ea typeface="Karnchang"/>
                  <a:cs typeface="Karnchang"/>
                  <a:sym typeface="Karnchang"/>
                </a:rPr>
                <a:t>, </a:t>
              </a:r>
              <a:r>
                <a:rPr lang="en-US" sz="2700" dirty="0" err="1">
                  <a:solidFill>
                    <a:srgbClr val="000000"/>
                  </a:solidFill>
                  <a:latin typeface="Karnchang"/>
                  <a:ea typeface="Karnchang"/>
                  <a:cs typeface="Karnchang"/>
                  <a:sym typeface="Karnchang"/>
                </a:rPr>
                <a:t>untuk</a:t>
              </a:r>
              <a:r>
                <a:rPr lang="en-US" sz="2700" dirty="0">
                  <a:solidFill>
                    <a:srgbClr val="000000"/>
                  </a:solidFill>
                  <a:latin typeface="Karnchang"/>
                  <a:ea typeface="Karnchang"/>
                  <a:cs typeface="Karnchang"/>
                  <a:sym typeface="Karnchang"/>
                </a:rPr>
                <a:t> </a:t>
              </a:r>
              <a:r>
                <a:rPr lang="en-US" sz="2700" dirty="0" err="1">
                  <a:solidFill>
                    <a:srgbClr val="000000"/>
                  </a:solidFill>
                  <a:latin typeface="Karnchang"/>
                  <a:ea typeface="Karnchang"/>
                  <a:cs typeface="Karnchang"/>
                  <a:sym typeface="Karnchang"/>
                </a:rPr>
                <a:t>menentukan</a:t>
              </a:r>
              <a:r>
                <a:rPr lang="en-US" sz="2700" dirty="0">
                  <a:solidFill>
                    <a:srgbClr val="000000"/>
                  </a:solidFill>
                  <a:latin typeface="Karnchang"/>
                  <a:ea typeface="Karnchang"/>
                  <a:cs typeface="Karnchang"/>
                  <a:sym typeface="Karnchang"/>
                </a:rPr>
                <a:t> diagnosis dan </a:t>
              </a:r>
              <a:r>
                <a:rPr lang="en-US" sz="2700" dirty="0" err="1">
                  <a:solidFill>
                    <a:srgbClr val="000000"/>
                  </a:solidFill>
                  <a:latin typeface="Karnchang"/>
                  <a:ea typeface="Karnchang"/>
                  <a:cs typeface="Karnchang"/>
                  <a:sym typeface="Karnchang"/>
                </a:rPr>
                <a:t>rencana</a:t>
              </a:r>
              <a:r>
                <a:rPr lang="en-US" sz="2700" dirty="0">
                  <a:solidFill>
                    <a:srgbClr val="000000"/>
                  </a:solidFill>
                  <a:latin typeface="Karnchang"/>
                  <a:ea typeface="Karnchang"/>
                  <a:cs typeface="Karnchang"/>
                  <a:sym typeface="Karnchang"/>
                </a:rPr>
                <a:t> </a:t>
              </a:r>
              <a:r>
                <a:rPr lang="en-US" sz="2700" dirty="0" err="1">
                  <a:solidFill>
                    <a:srgbClr val="000000"/>
                  </a:solidFill>
                  <a:latin typeface="Karnchang"/>
                  <a:ea typeface="Karnchang"/>
                  <a:cs typeface="Karnchang"/>
                  <a:sym typeface="Karnchang"/>
                </a:rPr>
                <a:t>tindakan</a:t>
              </a:r>
              <a:r>
                <a:rPr lang="en-US" sz="2700" dirty="0">
                  <a:solidFill>
                    <a:srgbClr val="000000"/>
                  </a:solidFill>
                  <a:latin typeface="Karnchang"/>
                  <a:ea typeface="Karnchang"/>
                  <a:cs typeface="Karnchang"/>
                  <a:sym typeface="Karnchang"/>
                </a:rPr>
                <a:t>.</a:t>
              </a:r>
            </a:p>
          </p:txBody>
        </p:sp>
        <p:sp>
          <p:nvSpPr>
            <p:cNvPr id="46" name="TextBox 32">
              <a:extLst>
                <a:ext uri="{FF2B5EF4-FFF2-40B4-BE49-F238E27FC236}">
                  <a16:creationId xmlns:a16="http://schemas.microsoft.com/office/drawing/2014/main" id="{3E0B72AB-3711-9650-2B08-C596B7AEBF40}"/>
                </a:ext>
              </a:extLst>
            </p:cNvPr>
            <p:cNvSpPr txBox="1"/>
            <p:nvPr/>
          </p:nvSpPr>
          <p:spPr>
            <a:xfrm>
              <a:off x="-1" y="41664"/>
              <a:ext cx="12545870" cy="826659"/>
            </a:xfrm>
            <a:prstGeom prst="rect">
              <a:avLst/>
            </a:prstGeom>
          </p:spPr>
          <p:txBody>
            <a:bodyPr wrap="square" lIns="0" tIns="0" rIns="0" bIns="0" rtlCol="0" anchor="t">
              <a:spAutoFit/>
            </a:bodyPr>
            <a:lstStyle/>
            <a:p>
              <a:pPr algn="l">
                <a:lnSpc>
                  <a:spcPts val="3680"/>
                </a:lnSpc>
              </a:pPr>
              <a:r>
                <a:rPr lang="en-US" sz="4000" b="1" dirty="0" err="1">
                  <a:solidFill>
                    <a:srgbClr val="243342"/>
                  </a:solidFill>
                  <a:latin typeface="Karnchang Bold"/>
                  <a:ea typeface="Karnchang Bold"/>
                  <a:cs typeface="Karnchang Bold"/>
                  <a:sym typeface="Karnchang Bold"/>
                </a:rPr>
                <a:t>Asesmen</a:t>
              </a:r>
              <a:r>
                <a:rPr lang="en-US" sz="4000" b="1" dirty="0">
                  <a:solidFill>
                    <a:srgbClr val="243342"/>
                  </a:solidFill>
                  <a:latin typeface="Karnchang Bold"/>
                  <a:ea typeface="Karnchang Bold"/>
                  <a:cs typeface="Karnchang Bold"/>
                  <a:sym typeface="Karnchang Bold"/>
                </a:rPr>
                <a:t> Awal Anak </a:t>
              </a:r>
              <a:r>
                <a:rPr lang="en-US" sz="4000" b="1" dirty="0" err="1">
                  <a:solidFill>
                    <a:srgbClr val="243342"/>
                  </a:solidFill>
                  <a:latin typeface="Karnchang Bold"/>
                  <a:ea typeface="Karnchang Bold"/>
                  <a:cs typeface="Karnchang Bold"/>
                  <a:sym typeface="Karnchang Bold"/>
                </a:rPr>
                <a:t>Ranap</a:t>
              </a:r>
              <a:endParaRPr lang="en-US" sz="4000" b="1" dirty="0">
                <a:solidFill>
                  <a:srgbClr val="243342"/>
                </a:solidFill>
                <a:latin typeface="Karnchang Bold"/>
                <a:ea typeface="Karnchang Bold"/>
                <a:cs typeface="Karnchang Bold"/>
                <a:sym typeface="Karnchang Bold"/>
              </a:endParaRPr>
            </a:p>
          </p:txBody>
        </p:sp>
      </p:grpSp>
      <p:grpSp>
        <p:nvGrpSpPr>
          <p:cNvPr id="50" name="Group 26">
            <a:extLst>
              <a:ext uri="{FF2B5EF4-FFF2-40B4-BE49-F238E27FC236}">
                <a16:creationId xmlns:a16="http://schemas.microsoft.com/office/drawing/2014/main" id="{90B1331F-0EF1-BD9A-6E25-178AEA001FE0}"/>
              </a:ext>
            </a:extLst>
          </p:cNvPr>
          <p:cNvGrpSpPr/>
          <p:nvPr/>
        </p:nvGrpSpPr>
        <p:grpSpPr>
          <a:xfrm>
            <a:off x="8830093" y="5254148"/>
            <a:ext cx="8181885" cy="4059806"/>
            <a:chOff x="0" y="875469"/>
            <a:chExt cx="10909179" cy="5047980"/>
          </a:xfrm>
        </p:grpSpPr>
        <p:grpSp>
          <p:nvGrpSpPr>
            <p:cNvPr id="51" name="Group 28">
              <a:extLst>
                <a:ext uri="{FF2B5EF4-FFF2-40B4-BE49-F238E27FC236}">
                  <a16:creationId xmlns:a16="http://schemas.microsoft.com/office/drawing/2014/main" id="{F79F86D2-DD21-EE79-3890-85E7CB4737E1}"/>
                </a:ext>
              </a:extLst>
            </p:cNvPr>
            <p:cNvGrpSpPr/>
            <p:nvPr/>
          </p:nvGrpSpPr>
          <p:grpSpPr>
            <a:xfrm>
              <a:off x="0" y="875469"/>
              <a:ext cx="10909179" cy="5047980"/>
              <a:chOff x="0" y="-38100"/>
              <a:chExt cx="2154900" cy="997132"/>
            </a:xfrm>
          </p:grpSpPr>
          <p:sp>
            <p:nvSpPr>
              <p:cNvPr id="54" name="Freeform 29">
                <a:extLst>
                  <a:ext uri="{FF2B5EF4-FFF2-40B4-BE49-F238E27FC236}">
                    <a16:creationId xmlns:a16="http://schemas.microsoft.com/office/drawing/2014/main" id="{31E78C6B-ECE9-25C2-53A4-36A4077E787F}"/>
                  </a:ext>
                </a:extLst>
              </p:cNvPr>
              <p:cNvSpPr/>
              <p:nvPr/>
            </p:nvSpPr>
            <p:spPr>
              <a:xfrm>
                <a:off x="22619" y="359577"/>
                <a:ext cx="2132281" cy="599455"/>
              </a:xfrm>
              <a:custGeom>
                <a:avLst/>
                <a:gdLst/>
                <a:ahLst/>
                <a:cxnLst/>
                <a:rect l="l" t="t" r="r" b="b"/>
                <a:pathLst>
                  <a:path w="2132281" h="468225">
                    <a:moveTo>
                      <a:pt x="48769" y="0"/>
                    </a:moveTo>
                    <a:lnTo>
                      <a:pt x="2083511" y="0"/>
                    </a:lnTo>
                    <a:cubicBezTo>
                      <a:pt x="2096445" y="0"/>
                      <a:pt x="2108850" y="5138"/>
                      <a:pt x="2117996" y="14284"/>
                    </a:cubicBezTo>
                    <a:cubicBezTo>
                      <a:pt x="2127142" y="23430"/>
                      <a:pt x="2132281" y="35835"/>
                      <a:pt x="2132281" y="48769"/>
                    </a:cubicBezTo>
                    <a:lnTo>
                      <a:pt x="2132281" y="419456"/>
                    </a:lnTo>
                    <a:cubicBezTo>
                      <a:pt x="2132281" y="446390"/>
                      <a:pt x="2110446" y="468225"/>
                      <a:pt x="2083511" y="468225"/>
                    </a:cubicBezTo>
                    <a:lnTo>
                      <a:pt x="48769" y="468225"/>
                    </a:lnTo>
                    <a:cubicBezTo>
                      <a:pt x="21835" y="468225"/>
                      <a:pt x="0" y="446390"/>
                      <a:pt x="0" y="419456"/>
                    </a:cubicBezTo>
                    <a:lnTo>
                      <a:pt x="0" y="48769"/>
                    </a:lnTo>
                    <a:cubicBezTo>
                      <a:pt x="0" y="21835"/>
                      <a:pt x="21835" y="0"/>
                      <a:pt x="48769" y="0"/>
                    </a:cubicBezTo>
                    <a:close/>
                  </a:path>
                </a:pathLst>
              </a:custGeom>
              <a:solidFill>
                <a:srgbClr val="858789">
                  <a:alpha val="40000"/>
                </a:srgbClr>
              </a:solidFill>
              <a:ln w="19050" cap="rnd">
                <a:solidFill>
                  <a:srgbClr val="243342">
                    <a:alpha val="40000"/>
                  </a:srgbClr>
                </a:solidFill>
                <a:prstDash val="solid"/>
                <a:round/>
              </a:ln>
            </p:spPr>
          </p:sp>
          <p:sp>
            <p:nvSpPr>
              <p:cNvPr id="55" name="TextBox 30">
                <a:extLst>
                  <a:ext uri="{FF2B5EF4-FFF2-40B4-BE49-F238E27FC236}">
                    <a16:creationId xmlns:a16="http://schemas.microsoft.com/office/drawing/2014/main" id="{A8B4957B-4ABD-C5EA-4259-48C3BE7140F0}"/>
                  </a:ext>
                </a:extLst>
              </p:cNvPr>
              <p:cNvSpPr txBox="1"/>
              <p:nvPr/>
            </p:nvSpPr>
            <p:spPr>
              <a:xfrm>
                <a:off x="0" y="-38100"/>
                <a:ext cx="2132281" cy="506325"/>
              </a:xfrm>
              <a:prstGeom prst="rect">
                <a:avLst/>
              </a:prstGeom>
            </p:spPr>
            <p:txBody>
              <a:bodyPr lIns="50800" tIns="50800" rIns="50800" bIns="50800" rtlCol="0" anchor="ctr"/>
              <a:lstStyle/>
              <a:p>
                <a:pPr algn="ctr">
                  <a:lnSpc>
                    <a:spcPts val="3362"/>
                  </a:lnSpc>
                </a:pPr>
                <a:endParaRPr/>
              </a:p>
            </p:txBody>
          </p:sp>
        </p:grpSp>
        <p:sp>
          <p:nvSpPr>
            <p:cNvPr id="52" name="TextBox 31">
              <a:extLst>
                <a:ext uri="{FF2B5EF4-FFF2-40B4-BE49-F238E27FC236}">
                  <a16:creationId xmlns:a16="http://schemas.microsoft.com/office/drawing/2014/main" id="{72AF7DC1-82FD-5F61-1166-DE57E89B4EDE}"/>
                </a:ext>
              </a:extLst>
            </p:cNvPr>
            <p:cNvSpPr txBox="1"/>
            <p:nvPr/>
          </p:nvSpPr>
          <p:spPr>
            <a:xfrm>
              <a:off x="404216" y="3187072"/>
              <a:ext cx="10204030" cy="1786846"/>
            </a:xfrm>
            <a:prstGeom prst="rect">
              <a:avLst/>
            </a:prstGeom>
          </p:spPr>
          <p:txBody>
            <a:bodyPr lIns="0" tIns="0" rIns="0" bIns="0" rtlCol="0" anchor="t">
              <a:spAutoFit/>
            </a:bodyPr>
            <a:lstStyle/>
            <a:p>
              <a:pPr algn="l">
                <a:lnSpc>
                  <a:spcPts val="3779"/>
                </a:lnSpc>
              </a:pPr>
              <a:r>
                <a:rPr lang="en-US" sz="2700" dirty="0">
                  <a:solidFill>
                    <a:srgbClr val="000000"/>
                  </a:solidFill>
                  <a:latin typeface="Karnchang"/>
                  <a:ea typeface="Karnchang"/>
                  <a:cs typeface="Karnchang"/>
                  <a:sym typeface="Karnchang"/>
                </a:rPr>
                <a:t>Master Data </a:t>
              </a:r>
              <a:r>
                <a:rPr lang="en-US" sz="2700" dirty="0" err="1">
                  <a:solidFill>
                    <a:srgbClr val="000000"/>
                  </a:solidFill>
                  <a:latin typeface="Karnchang"/>
                  <a:ea typeface="Karnchang"/>
                  <a:cs typeface="Karnchang"/>
                  <a:sym typeface="Karnchang"/>
                </a:rPr>
                <a:t>Penunjang</a:t>
              </a:r>
              <a:r>
                <a:rPr lang="en-US" sz="2700" dirty="0">
                  <a:solidFill>
                    <a:srgbClr val="000000"/>
                  </a:solidFill>
                  <a:latin typeface="Karnchang"/>
                  <a:ea typeface="Karnchang"/>
                  <a:cs typeface="Karnchang"/>
                  <a:sym typeface="Karnchang"/>
                </a:rPr>
                <a:t>, Tanda </a:t>
              </a:r>
              <a:r>
                <a:rPr lang="en-US" sz="2700" dirty="0" err="1">
                  <a:solidFill>
                    <a:srgbClr val="000000"/>
                  </a:solidFill>
                  <a:latin typeface="Karnchang"/>
                  <a:ea typeface="Karnchang"/>
                  <a:cs typeface="Karnchang"/>
                  <a:sym typeface="Karnchang"/>
                </a:rPr>
                <a:t>Tangan</a:t>
              </a:r>
              <a:r>
                <a:rPr lang="en-US" sz="2700" dirty="0">
                  <a:solidFill>
                    <a:srgbClr val="000000"/>
                  </a:solidFill>
                  <a:latin typeface="Karnchang"/>
                  <a:ea typeface="Karnchang"/>
                  <a:cs typeface="Karnchang"/>
                  <a:sym typeface="Karnchang"/>
                </a:rPr>
                <a:t> Digital, dan QR Code </a:t>
              </a:r>
              <a:r>
                <a:rPr lang="en-US" sz="2700" dirty="0" err="1">
                  <a:solidFill>
                    <a:srgbClr val="000000"/>
                  </a:solidFill>
                  <a:latin typeface="Karnchang"/>
                  <a:ea typeface="Karnchang"/>
                  <a:cs typeface="Karnchang"/>
                  <a:sym typeface="Karnchang"/>
                </a:rPr>
                <a:t>adalah</a:t>
              </a:r>
              <a:r>
                <a:rPr lang="en-US" sz="2700" dirty="0">
                  <a:solidFill>
                    <a:srgbClr val="000000"/>
                  </a:solidFill>
                  <a:latin typeface="Karnchang"/>
                  <a:ea typeface="Karnchang"/>
                  <a:cs typeface="Karnchang"/>
                  <a:sym typeface="Karnchang"/>
                </a:rPr>
                <a:t> </a:t>
              </a:r>
              <a:r>
                <a:rPr lang="en-US" sz="2700" dirty="0" err="1">
                  <a:solidFill>
                    <a:srgbClr val="000000"/>
                  </a:solidFill>
                  <a:latin typeface="Karnchang"/>
                  <a:ea typeface="Karnchang"/>
                  <a:cs typeface="Karnchang"/>
                  <a:sym typeface="Karnchang"/>
                </a:rPr>
                <a:t>fitur</a:t>
              </a:r>
              <a:r>
                <a:rPr lang="en-US" sz="2700" dirty="0">
                  <a:solidFill>
                    <a:srgbClr val="000000"/>
                  </a:solidFill>
                  <a:latin typeface="Karnchang"/>
                  <a:ea typeface="Karnchang"/>
                  <a:cs typeface="Karnchang"/>
                  <a:sym typeface="Karnchang"/>
                </a:rPr>
                <a:t> yang </a:t>
              </a:r>
              <a:r>
                <a:rPr lang="en-US" sz="2700" dirty="0" err="1">
                  <a:solidFill>
                    <a:srgbClr val="000000"/>
                  </a:solidFill>
                  <a:latin typeface="Karnchang"/>
                  <a:ea typeface="Karnchang"/>
                  <a:cs typeface="Karnchang"/>
                  <a:sym typeface="Karnchang"/>
                </a:rPr>
                <a:t>mengelola</a:t>
              </a:r>
              <a:r>
                <a:rPr lang="en-US" sz="2700" dirty="0">
                  <a:solidFill>
                    <a:srgbClr val="000000"/>
                  </a:solidFill>
                  <a:latin typeface="Karnchang"/>
                  <a:ea typeface="Karnchang"/>
                  <a:cs typeface="Karnchang"/>
                  <a:sym typeface="Karnchang"/>
                </a:rPr>
                <a:t> data </a:t>
              </a:r>
              <a:r>
                <a:rPr lang="en-US" sz="2700" dirty="0" err="1">
                  <a:solidFill>
                    <a:srgbClr val="000000"/>
                  </a:solidFill>
                  <a:latin typeface="Karnchang"/>
                  <a:ea typeface="Karnchang"/>
                  <a:cs typeface="Karnchang"/>
                  <a:sym typeface="Karnchang"/>
                </a:rPr>
                <a:t>pendukung</a:t>
              </a:r>
              <a:r>
                <a:rPr lang="en-US" sz="2700" dirty="0">
                  <a:solidFill>
                    <a:srgbClr val="000000"/>
                  </a:solidFill>
                  <a:latin typeface="Karnchang"/>
                  <a:ea typeface="Karnchang"/>
                  <a:cs typeface="Karnchang"/>
                  <a:sym typeface="Karnchang"/>
                </a:rPr>
                <a:t> </a:t>
              </a:r>
              <a:r>
                <a:rPr lang="en-US" sz="2700" dirty="0" err="1">
                  <a:solidFill>
                    <a:srgbClr val="000000"/>
                  </a:solidFill>
                  <a:latin typeface="Karnchang"/>
                  <a:ea typeface="Karnchang"/>
                  <a:cs typeface="Karnchang"/>
                  <a:sym typeface="Karnchang"/>
                </a:rPr>
                <a:t>medis</a:t>
              </a:r>
              <a:endParaRPr lang="en-US" sz="2700" dirty="0">
                <a:solidFill>
                  <a:srgbClr val="000000"/>
                </a:solidFill>
                <a:latin typeface="Karnchang"/>
                <a:ea typeface="Karnchang"/>
                <a:cs typeface="Karnchang"/>
                <a:sym typeface="Karnchang"/>
              </a:endParaRPr>
            </a:p>
          </p:txBody>
        </p:sp>
        <p:sp>
          <p:nvSpPr>
            <p:cNvPr id="53" name="TextBox 32">
              <a:extLst>
                <a:ext uri="{FF2B5EF4-FFF2-40B4-BE49-F238E27FC236}">
                  <a16:creationId xmlns:a16="http://schemas.microsoft.com/office/drawing/2014/main" id="{852BFD03-1D9B-365E-4680-99EE3241473A}"/>
                </a:ext>
              </a:extLst>
            </p:cNvPr>
            <p:cNvSpPr txBox="1"/>
            <p:nvPr/>
          </p:nvSpPr>
          <p:spPr>
            <a:xfrm>
              <a:off x="0" y="1886796"/>
              <a:ext cx="10794668" cy="621075"/>
            </a:xfrm>
            <a:prstGeom prst="rect">
              <a:avLst/>
            </a:prstGeom>
          </p:spPr>
          <p:txBody>
            <a:bodyPr wrap="square" lIns="0" tIns="0" rIns="0" bIns="0" rtlCol="0" anchor="t">
              <a:spAutoFit/>
            </a:bodyPr>
            <a:lstStyle/>
            <a:p>
              <a:pPr algn="l">
                <a:lnSpc>
                  <a:spcPts val="3680"/>
                </a:lnSpc>
              </a:pPr>
              <a:r>
                <a:rPr lang="en-US" sz="4000" b="1" dirty="0">
                  <a:solidFill>
                    <a:srgbClr val="243342"/>
                  </a:solidFill>
                  <a:latin typeface="Karnchang Bold"/>
                  <a:ea typeface="Karnchang Bold"/>
                  <a:cs typeface="Karnchang Bold"/>
                  <a:sym typeface="Karnchang Bold"/>
                </a:rPr>
                <a:t>Master Data Tanda </a:t>
              </a:r>
              <a:r>
                <a:rPr lang="en-US" sz="4000" b="1" dirty="0" err="1">
                  <a:solidFill>
                    <a:srgbClr val="243342"/>
                  </a:solidFill>
                  <a:latin typeface="Karnchang Bold"/>
                  <a:ea typeface="Karnchang Bold"/>
                  <a:cs typeface="Karnchang Bold"/>
                  <a:sym typeface="Karnchang Bold"/>
                </a:rPr>
                <a:t>Tangan</a:t>
              </a:r>
              <a:r>
                <a:rPr lang="en-US" sz="4000" b="1" dirty="0">
                  <a:solidFill>
                    <a:srgbClr val="243342"/>
                  </a:solidFill>
                  <a:latin typeface="Karnchang Bold"/>
                  <a:ea typeface="Karnchang Bold"/>
                  <a:cs typeface="Karnchang Bold"/>
                  <a:sym typeface="Karnchang Bold"/>
                </a:rPr>
                <a:t> Digital</a:t>
              </a:r>
            </a:p>
          </p:txBody>
        </p:sp>
      </p:grpSp>
      <p:pic>
        <p:nvPicPr>
          <p:cNvPr id="59" name="Picture 58">
            <a:extLst>
              <a:ext uri="{FF2B5EF4-FFF2-40B4-BE49-F238E27FC236}">
                <a16:creationId xmlns:a16="http://schemas.microsoft.com/office/drawing/2014/main" id="{89A1503F-58CB-D750-7B8C-D7506E73976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11931" y="2183122"/>
            <a:ext cx="7430238" cy="3413266"/>
          </a:xfrm>
          <a:prstGeom prst="rect">
            <a:avLst/>
          </a:prstGeom>
        </p:spPr>
      </p:pic>
      <p:pic>
        <p:nvPicPr>
          <p:cNvPr id="61" name="Picture 60">
            <a:extLst>
              <a:ext uri="{FF2B5EF4-FFF2-40B4-BE49-F238E27FC236}">
                <a16:creationId xmlns:a16="http://schemas.microsoft.com/office/drawing/2014/main" id="{C57CDDC9-6F7A-A4E2-295B-BDAC090F828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80057" y="5892340"/>
            <a:ext cx="7368596" cy="3356165"/>
          </a:xfrm>
          <a:prstGeom prst="rect">
            <a:avLst/>
          </a:prstGeom>
        </p:spPr>
      </p:pic>
    </p:spTree>
    <p:extLst>
      <p:ext uri="{BB962C8B-B14F-4D97-AF65-F5344CB8AC3E}">
        <p14:creationId xmlns:p14="http://schemas.microsoft.com/office/powerpoint/2010/main" val="1612474030"/>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E6EAEF"/>
        </a:solidFill>
        <a:effectLst/>
      </p:bgPr>
    </p:bg>
    <p:spTree>
      <p:nvGrpSpPr>
        <p:cNvPr id="1" name=""/>
        <p:cNvGrpSpPr/>
        <p:nvPr/>
      </p:nvGrpSpPr>
      <p:grpSpPr>
        <a:xfrm>
          <a:off x="0" y="0"/>
          <a:ext cx="0" cy="0"/>
          <a:chOff x="0" y="0"/>
          <a:chExt cx="0" cy="0"/>
        </a:xfrm>
      </p:grpSpPr>
      <p:grpSp>
        <p:nvGrpSpPr>
          <p:cNvPr id="2" name="Group 2"/>
          <p:cNvGrpSpPr/>
          <p:nvPr/>
        </p:nvGrpSpPr>
        <p:grpSpPr>
          <a:xfrm>
            <a:off x="787067" y="592941"/>
            <a:ext cx="16713866" cy="9101117"/>
            <a:chOff x="0" y="0"/>
            <a:chExt cx="4402006" cy="2397002"/>
          </a:xfrm>
        </p:grpSpPr>
        <p:sp>
          <p:nvSpPr>
            <p:cNvPr id="3" name="Freeform 3"/>
            <p:cNvSpPr/>
            <p:nvPr/>
          </p:nvSpPr>
          <p:spPr>
            <a:xfrm>
              <a:off x="0" y="0"/>
              <a:ext cx="4402006" cy="2397002"/>
            </a:xfrm>
            <a:custGeom>
              <a:avLst/>
              <a:gdLst/>
              <a:ahLst/>
              <a:cxnLst/>
              <a:rect l="l" t="t" r="r" b="b"/>
              <a:pathLst>
                <a:path w="4402006" h="2397002">
                  <a:moveTo>
                    <a:pt x="23623" y="0"/>
                  </a:moveTo>
                  <a:lnTo>
                    <a:pt x="4378382" y="0"/>
                  </a:lnTo>
                  <a:cubicBezTo>
                    <a:pt x="4391429" y="0"/>
                    <a:pt x="4402006" y="10577"/>
                    <a:pt x="4402006" y="23623"/>
                  </a:cubicBezTo>
                  <a:lnTo>
                    <a:pt x="4402006" y="2373379"/>
                  </a:lnTo>
                  <a:cubicBezTo>
                    <a:pt x="4402006" y="2379644"/>
                    <a:pt x="4399517" y="2385653"/>
                    <a:pt x="4395087" y="2390083"/>
                  </a:cubicBezTo>
                  <a:cubicBezTo>
                    <a:pt x="4390656" y="2394513"/>
                    <a:pt x="4384647" y="2397002"/>
                    <a:pt x="4378382" y="2397002"/>
                  </a:cubicBezTo>
                  <a:lnTo>
                    <a:pt x="23623" y="2397002"/>
                  </a:lnTo>
                  <a:cubicBezTo>
                    <a:pt x="17358" y="2397002"/>
                    <a:pt x="11349" y="2394513"/>
                    <a:pt x="6919" y="2390083"/>
                  </a:cubicBezTo>
                  <a:cubicBezTo>
                    <a:pt x="2489" y="2385653"/>
                    <a:pt x="0" y="2379644"/>
                    <a:pt x="0" y="2373379"/>
                  </a:cubicBezTo>
                  <a:lnTo>
                    <a:pt x="0" y="23623"/>
                  </a:lnTo>
                  <a:cubicBezTo>
                    <a:pt x="0" y="17358"/>
                    <a:pt x="2489" y="11349"/>
                    <a:pt x="6919" y="6919"/>
                  </a:cubicBezTo>
                  <a:cubicBezTo>
                    <a:pt x="11349" y="2489"/>
                    <a:pt x="17358" y="0"/>
                    <a:pt x="23623" y="0"/>
                  </a:cubicBezTo>
                  <a:close/>
                </a:path>
              </a:pathLst>
            </a:custGeom>
            <a:solidFill>
              <a:srgbClr val="E6EAEF"/>
            </a:solidFill>
            <a:ln w="19050" cap="rnd">
              <a:solidFill>
                <a:srgbClr val="243342"/>
              </a:solidFill>
              <a:prstDash val="solid"/>
              <a:round/>
            </a:ln>
          </p:spPr>
          <p:txBody>
            <a:bodyPr/>
            <a:lstStyle/>
            <a:p>
              <a:endParaRPr lang="en-ID" dirty="0"/>
            </a:p>
          </p:txBody>
        </p:sp>
        <p:sp>
          <p:nvSpPr>
            <p:cNvPr id="4" name="TextBox 4"/>
            <p:cNvSpPr txBox="1"/>
            <p:nvPr/>
          </p:nvSpPr>
          <p:spPr>
            <a:xfrm>
              <a:off x="0" y="-38100"/>
              <a:ext cx="4402006" cy="2435102"/>
            </a:xfrm>
            <a:prstGeom prst="rect">
              <a:avLst/>
            </a:prstGeom>
          </p:spPr>
          <p:txBody>
            <a:bodyPr lIns="50800" tIns="50800" rIns="50800" bIns="50800" rtlCol="0" anchor="ctr"/>
            <a:lstStyle/>
            <a:p>
              <a:pPr algn="ctr">
                <a:lnSpc>
                  <a:spcPts val="3362"/>
                </a:lnSpc>
              </a:pPr>
              <a:endParaRPr/>
            </a:p>
          </p:txBody>
        </p:sp>
      </p:grpSp>
      <p:grpSp>
        <p:nvGrpSpPr>
          <p:cNvPr id="5" name="Group 5"/>
          <p:cNvGrpSpPr/>
          <p:nvPr/>
        </p:nvGrpSpPr>
        <p:grpSpPr>
          <a:xfrm rot="-7538080">
            <a:off x="-7029811" y="-5584933"/>
            <a:ext cx="9808447" cy="9331824"/>
            <a:chOff x="0" y="0"/>
            <a:chExt cx="13077930" cy="12442432"/>
          </a:xfrm>
        </p:grpSpPr>
        <p:grpSp>
          <p:nvGrpSpPr>
            <p:cNvPr id="6" name="Group 6"/>
            <p:cNvGrpSpPr/>
            <p:nvPr/>
          </p:nvGrpSpPr>
          <p:grpSpPr>
            <a:xfrm rot="2252144">
              <a:off x="1498251" y="1484738"/>
              <a:ext cx="7399579" cy="7432687"/>
              <a:chOff x="0" y="0"/>
              <a:chExt cx="2816645" cy="2829248"/>
            </a:xfrm>
          </p:grpSpPr>
          <p:sp>
            <p:nvSpPr>
              <p:cNvPr id="7" name="Freeform 7"/>
              <p:cNvSpPr/>
              <p:nvPr/>
            </p:nvSpPr>
            <p:spPr>
              <a:xfrm>
                <a:off x="0" y="0"/>
                <a:ext cx="2816645" cy="2829248"/>
              </a:xfrm>
              <a:custGeom>
                <a:avLst/>
                <a:gdLst/>
                <a:ahLst/>
                <a:cxnLst/>
                <a:rect l="l" t="t" r="r" b="b"/>
                <a:pathLst>
                  <a:path w="2816645" h="2829248">
                    <a:moveTo>
                      <a:pt x="0" y="0"/>
                    </a:moveTo>
                    <a:lnTo>
                      <a:pt x="2816645" y="0"/>
                    </a:lnTo>
                    <a:lnTo>
                      <a:pt x="2816645" y="2829248"/>
                    </a:lnTo>
                    <a:lnTo>
                      <a:pt x="0" y="2829248"/>
                    </a:lnTo>
                    <a:close/>
                  </a:path>
                </a:pathLst>
              </a:custGeom>
              <a:solidFill>
                <a:srgbClr val="243342"/>
              </a:solidFill>
            </p:spPr>
          </p:sp>
          <p:sp>
            <p:nvSpPr>
              <p:cNvPr id="8" name="TextBox 8"/>
              <p:cNvSpPr txBox="1"/>
              <p:nvPr/>
            </p:nvSpPr>
            <p:spPr>
              <a:xfrm>
                <a:off x="0" y="-123825"/>
                <a:ext cx="2816645" cy="2953073"/>
              </a:xfrm>
              <a:prstGeom prst="rect">
                <a:avLst/>
              </a:prstGeom>
            </p:spPr>
            <p:txBody>
              <a:bodyPr lIns="50800" tIns="50800" rIns="50800" bIns="50800" rtlCol="0" anchor="ctr"/>
              <a:lstStyle/>
              <a:p>
                <a:pPr algn="ctr">
                  <a:lnSpc>
                    <a:spcPts val="2659"/>
                  </a:lnSpc>
                  <a:spcBef>
                    <a:spcPct val="0"/>
                  </a:spcBef>
                </a:pPr>
                <a:endParaRPr/>
              </a:p>
            </p:txBody>
          </p:sp>
        </p:grpSp>
        <p:grpSp>
          <p:nvGrpSpPr>
            <p:cNvPr id="9" name="Group 9"/>
            <p:cNvGrpSpPr/>
            <p:nvPr/>
          </p:nvGrpSpPr>
          <p:grpSpPr>
            <a:xfrm rot="2252144">
              <a:off x="2397493" y="3224228"/>
              <a:ext cx="7399579" cy="7432687"/>
              <a:chOff x="0" y="0"/>
              <a:chExt cx="2816645" cy="2829248"/>
            </a:xfrm>
          </p:grpSpPr>
          <p:sp>
            <p:nvSpPr>
              <p:cNvPr id="10" name="Freeform 10"/>
              <p:cNvSpPr/>
              <p:nvPr/>
            </p:nvSpPr>
            <p:spPr>
              <a:xfrm>
                <a:off x="0" y="0"/>
                <a:ext cx="2816645" cy="2829248"/>
              </a:xfrm>
              <a:custGeom>
                <a:avLst/>
                <a:gdLst/>
                <a:ahLst/>
                <a:cxnLst/>
                <a:rect l="l" t="t" r="r" b="b"/>
                <a:pathLst>
                  <a:path w="2816645" h="2829248">
                    <a:moveTo>
                      <a:pt x="0" y="0"/>
                    </a:moveTo>
                    <a:lnTo>
                      <a:pt x="2816645" y="0"/>
                    </a:lnTo>
                    <a:lnTo>
                      <a:pt x="2816645" y="2829248"/>
                    </a:lnTo>
                    <a:lnTo>
                      <a:pt x="0" y="2829248"/>
                    </a:lnTo>
                    <a:close/>
                  </a:path>
                </a:pathLst>
              </a:custGeom>
              <a:solidFill>
                <a:srgbClr val="535659"/>
              </a:solidFill>
            </p:spPr>
          </p:sp>
          <p:sp>
            <p:nvSpPr>
              <p:cNvPr id="11" name="TextBox 11"/>
              <p:cNvSpPr txBox="1"/>
              <p:nvPr/>
            </p:nvSpPr>
            <p:spPr>
              <a:xfrm>
                <a:off x="0" y="-123825"/>
                <a:ext cx="2816645" cy="2953073"/>
              </a:xfrm>
              <a:prstGeom prst="rect">
                <a:avLst/>
              </a:prstGeom>
            </p:spPr>
            <p:txBody>
              <a:bodyPr lIns="50800" tIns="50800" rIns="50800" bIns="50800" rtlCol="0" anchor="ctr"/>
              <a:lstStyle/>
              <a:p>
                <a:pPr algn="ctr">
                  <a:lnSpc>
                    <a:spcPts val="2659"/>
                  </a:lnSpc>
                  <a:spcBef>
                    <a:spcPct val="0"/>
                  </a:spcBef>
                </a:pPr>
                <a:endParaRPr/>
              </a:p>
            </p:txBody>
          </p:sp>
        </p:grpSp>
        <p:grpSp>
          <p:nvGrpSpPr>
            <p:cNvPr id="12" name="Group 12"/>
            <p:cNvGrpSpPr/>
            <p:nvPr/>
          </p:nvGrpSpPr>
          <p:grpSpPr>
            <a:xfrm rot="2252144">
              <a:off x="4180100" y="3525007"/>
              <a:ext cx="7399579" cy="7432687"/>
              <a:chOff x="0" y="0"/>
              <a:chExt cx="2816645" cy="2829248"/>
            </a:xfrm>
          </p:grpSpPr>
          <p:sp>
            <p:nvSpPr>
              <p:cNvPr id="13" name="Freeform 13"/>
              <p:cNvSpPr/>
              <p:nvPr/>
            </p:nvSpPr>
            <p:spPr>
              <a:xfrm>
                <a:off x="0" y="0"/>
                <a:ext cx="2816645" cy="2829248"/>
              </a:xfrm>
              <a:custGeom>
                <a:avLst/>
                <a:gdLst/>
                <a:ahLst/>
                <a:cxnLst/>
                <a:rect l="l" t="t" r="r" b="b"/>
                <a:pathLst>
                  <a:path w="2816645" h="2829248">
                    <a:moveTo>
                      <a:pt x="0" y="0"/>
                    </a:moveTo>
                    <a:lnTo>
                      <a:pt x="2816645" y="0"/>
                    </a:lnTo>
                    <a:lnTo>
                      <a:pt x="2816645" y="2829248"/>
                    </a:lnTo>
                    <a:lnTo>
                      <a:pt x="0" y="2829248"/>
                    </a:lnTo>
                    <a:close/>
                  </a:path>
                </a:pathLst>
              </a:custGeom>
              <a:solidFill>
                <a:srgbClr val="858789"/>
              </a:solidFill>
            </p:spPr>
          </p:sp>
          <p:sp>
            <p:nvSpPr>
              <p:cNvPr id="14" name="TextBox 14"/>
              <p:cNvSpPr txBox="1"/>
              <p:nvPr/>
            </p:nvSpPr>
            <p:spPr>
              <a:xfrm>
                <a:off x="0" y="-123825"/>
                <a:ext cx="2816645" cy="2953073"/>
              </a:xfrm>
              <a:prstGeom prst="rect">
                <a:avLst/>
              </a:prstGeom>
            </p:spPr>
            <p:txBody>
              <a:bodyPr lIns="50800" tIns="50800" rIns="50800" bIns="50800" rtlCol="0" anchor="ctr"/>
              <a:lstStyle/>
              <a:p>
                <a:pPr algn="ctr">
                  <a:lnSpc>
                    <a:spcPts val="2659"/>
                  </a:lnSpc>
                  <a:spcBef>
                    <a:spcPct val="0"/>
                  </a:spcBef>
                </a:pPr>
                <a:endParaRPr/>
              </a:p>
            </p:txBody>
          </p:sp>
        </p:grpSp>
      </p:grpSp>
      <p:grpSp>
        <p:nvGrpSpPr>
          <p:cNvPr id="15" name="Group 15"/>
          <p:cNvGrpSpPr/>
          <p:nvPr/>
        </p:nvGrpSpPr>
        <p:grpSpPr>
          <a:xfrm rot="2124477">
            <a:off x="15979122" y="5429903"/>
            <a:ext cx="9808447" cy="9331824"/>
            <a:chOff x="0" y="0"/>
            <a:chExt cx="13077930" cy="12442432"/>
          </a:xfrm>
        </p:grpSpPr>
        <p:grpSp>
          <p:nvGrpSpPr>
            <p:cNvPr id="16" name="Group 16"/>
            <p:cNvGrpSpPr/>
            <p:nvPr/>
          </p:nvGrpSpPr>
          <p:grpSpPr>
            <a:xfrm rot="2252144">
              <a:off x="1498251" y="1484738"/>
              <a:ext cx="7399579" cy="7432687"/>
              <a:chOff x="0" y="0"/>
              <a:chExt cx="2816645" cy="2829248"/>
            </a:xfrm>
          </p:grpSpPr>
          <p:sp>
            <p:nvSpPr>
              <p:cNvPr id="17" name="Freeform 17"/>
              <p:cNvSpPr/>
              <p:nvPr/>
            </p:nvSpPr>
            <p:spPr>
              <a:xfrm>
                <a:off x="0" y="0"/>
                <a:ext cx="2816645" cy="2829248"/>
              </a:xfrm>
              <a:custGeom>
                <a:avLst/>
                <a:gdLst/>
                <a:ahLst/>
                <a:cxnLst/>
                <a:rect l="l" t="t" r="r" b="b"/>
                <a:pathLst>
                  <a:path w="2816645" h="2829248">
                    <a:moveTo>
                      <a:pt x="0" y="0"/>
                    </a:moveTo>
                    <a:lnTo>
                      <a:pt x="2816645" y="0"/>
                    </a:lnTo>
                    <a:lnTo>
                      <a:pt x="2816645" y="2829248"/>
                    </a:lnTo>
                    <a:lnTo>
                      <a:pt x="0" y="2829248"/>
                    </a:lnTo>
                    <a:close/>
                  </a:path>
                </a:pathLst>
              </a:custGeom>
              <a:solidFill>
                <a:srgbClr val="243342"/>
              </a:solidFill>
            </p:spPr>
          </p:sp>
          <p:sp>
            <p:nvSpPr>
              <p:cNvPr id="18" name="TextBox 18"/>
              <p:cNvSpPr txBox="1"/>
              <p:nvPr/>
            </p:nvSpPr>
            <p:spPr>
              <a:xfrm>
                <a:off x="0" y="-123825"/>
                <a:ext cx="2816645" cy="2953073"/>
              </a:xfrm>
              <a:prstGeom prst="rect">
                <a:avLst/>
              </a:prstGeom>
            </p:spPr>
            <p:txBody>
              <a:bodyPr lIns="50800" tIns="50800" rIns="50800" bIns="50800" rtlCol="0" anchor="ctr"/>
              <a:lstStyle/>
              <a:p>
                <a:pPr algn="ctr">
                  <a:lnSpc>
                    <a:spcPts val="2659"/>
                  </a:lnSpc>
                  <a:spcBef>
                    <a:spcPct val="0"/>
                  </a:spcBef>
                </a:pPr>
                <a:endParaRPr/>
              </a:p>
            </p:txBody>
          </p:sp>
        </p:grpSp>
        <p:grpSp>
          <p:nvGrpSpPr>
            <p:cNvPr id="19" name="Group 19"/>
            <p:cNvGrpSpPr/>
            <p:nvPr/>
          </p:nvGrpSpPr>
          <p:grpSpPr>
            <a:xfrm rot="2252144">
              <a:off x="2397493" y="3224228"/>
              <a:ext cx="7399579" cy="7432687"/>
              <a:chOff x="0" y="0"/>
              <a:chExt cx="2816645" cy="2829248"/>
            </a:xfrm>
          </p:grpSpPr>
          <p:sp>
            <p:nvSpPr>
              <p:cNvPr id="20" name="Freeform 20"/>
              <p:cNvSpPr/>
              <p:nvPr/>
            </p:nvSpPr>
            <p:spPr>
              <a:xfrm>
                <a:off x="0" y="0"/>
                <a:ext cx="2816645" cy="2829248"/>
              </a:xfrm>
              <a:custGeom>
                <a:avLst/>
                <a:gdLst/>
                <a:ahLst/>
                <a:cxnLst/>
                <a:rect l="l" t="t" r="r" b="b"/>
                <a:pathLst>
                  <a:path w="2816645" h="2829248">
                    <a:moveTo>
                      <a:pt x="0" y="0"/>
                    </a:moveTo>
                    <a:lnTo>
                      <a:pt x="2816645" y="0"/>
                    </a:lnTo>
                    <a:lnTo>
                      <a:pt x="2816645" y="2829248"/>
                    </a:lnTo>
                    <a:lnTo>
                      <a:pt x="0" y="2829248"/>
                    </a:lnTo>
                    <a:close/>
                  </a:path>
                </a:pathLst>
              </a:custGeom>
              <a:solidFill>
                <a:srgbClr val="535659"/>
              </a:solidFill>
            </p:spPr>
          </p:sp>
          <p:sp>
            <p:nvSpPr>
              <p:cNvPr id="21" name="TextBox 21"/>
              <p:cNvSpPr txBox="1"/>
              <p:nvPr/>
            </p:nvSpPr>
            <p:spPr>
              <a:xfrm>
                <a:off x="0" y="-123825"/>
                <a:ext cx="2816645" cy="2953073"/>
              </a:xfrm>
              <a:prstGeom prst="rect">
                <a:avLst/>
              </a:prstGeom>
            </p:spPr>
            <p:txBody>
              <a:bodyPr lIns="50800" tIns="50800" rIns="50800" bIns="50800" rtlCol="0" anchor="ctr"/>
              <a:lstStyle/>
              <a:p>
                <a:pPr algn="ctr">
                  <a:lnSpc>
                    <a:spcPts val="2659"/>
                  </a:lnSpc>
                  <a:spcBef>
                    <a:spcPct val="0"/>
                  </a:spcBef>
                </a:pPr>
                <a:endParaRPr/>
              </a:p>
            </p:txBody>
          </p:sp>
        </p:grpSp>
        <p:grpSp>
          <p:nvGrpSpPr>
            <p:cNvPr id="22" name="Group 22"/>
            <p:cNvGrpSpPr/>
            <p:nvPr/>
          </p:nvGrpSpPr>
          <p:grpSpPr>
            <a:xfrm rot="2252144">
              <a:off x="4180100" y="3525007"/>
              <a:ext cx="7399579" cy="7432687"/>
              <a:chOff x="0" y="0"/>
              <a:chExt cx="2816645" cy="2829248"/>
            </a:xfrm>
          </p:grpSpPr>
          <p:sp>
            <p:nvSpPr>
              <p:cNvPr id="23" name="Freeform 23"/>
              <p:cNvSpPr/>
              <p:nvPr/>
            </p:nvSpPr>
            <p:spPr>
              <a:xfrm>
                <a:off x="0" y="0"/>
                <a:ext cx="2816645" cy="2829248"/>
              </a:xfrm>
              <a:custGeom>
                <a:avLst/>
                <a:gdLst/>
                <a:ahLst/>
                <a:cxnLst/>
                <a:rect l="l" t="t" r="r" b="b"/>
                <a:pathLst>
                  <a:path w="2816645" h="2829248">
                    <a:moveTo>
                      <a:pt x="0" y="0"/>
                    </a:moveTo>
                    <a:lnTo>
                      <a:pt x="2816645" y="0"/>
                    </a:lnTo>
                    <a:lnTo>
                      <a:pt x="2816645" y="2829248"/>
                    </a:lnTo>
                    <a:lnTo>
                      <a:pt x="0" y="2829248"/>
                    </a:lnTo>
                    <a:close/>
                  </a:path>
                </a:pathLst>
              </a:custGeom>
              <a:solidFill>
                <a:srgbClr val="858789"/>
              </a:solidFill>
            </p:spPr>
          </p:sp>
          <p:sp>
            <p:nvSpPr>
              <p:cNvPr id="24" name="TextBox 24"/>
              <p:cNvSpPr txBox="1"/>
              <p:nvPr/>
            </p:nvSpPr>
            <p:spPr>
              <a:xfrm>
                <a:off x="0" y="-123825"/>
                <a:ext cx="2816645" cy="2953073"/>
              </a:xfrm>
              <a:prstGeom prst="rect">
                <a:avLst/>
              </a:prstGeom>
            </p:spPr>
            <p:txBody>
              <a:bodyPr lIns="50800" tIns="50800" rIns="50800" bIns="50800" rtlCol="0" anchor="ctr"/>
              <a:lstStyle/>
              <a:p>
                <a:pPr algn="ctr">
                  <a:lnSpc>
                    <a:spcPts val="2659"/>
                  </a:lnSpc>
                  <a:spcBef>
                    <a:spcPct val="0"/>
                  </a:spcBef>
                </a:pPr>
                <a:endParaRPr/>
              </a:p>
            </p:txBody>
          </p:sp>
        </p:grpSp>
      </p:grpSp>
      <p:grpSp>
        <p:nvGrpSpPr>
          <p:cNvPr id="28" name="Group 28"/>
          <p:cNvGrpSpPr/>
          <p:nvPr/>
        </p:nvGrpSpPr>
        <p:grpSpPr>
          <a:xfrm>
            <a:off x="15665503" y="317552"/>
            <a:ext cx="2042119" cy="650325"/>
            <a:chOff x="0" y="0"/>
            <a:chExt cx="537842" cy="171279"/>
          </a:xfrm>
        </p:grpSpPr>
        <p:sp>
          <p:nvSpPr>
            <p:cNvPr id="29" name="Freeform 29"/>
            <p:cNvSpPr/>
            <p:nvPr/>
          </p:nvSpPr>
          <p:spPr>
            <a:xfrm>
              <a:off x="0" y="0"/>
              <a:ext cx="537842" cy="171279"/>
            </a:xfrm>
            <a:custGeom>
              <a:avLst/>
              <a:gdLst/>
              <a:ahLst/>
              <a:cxnLst/>
              <a:rect l="l" t="t" r="r" b="b"/>
              <a:pathLst>
                <a:path w="537842" h="171279">
                  <a:moveTo>
                    <a:pt x="53076" y="0"/>
                  </a:moveTo>
                  <a:lnTo>
                    <a:pt x="484766" y="0"/>
                  </a:lnTo>
                  <a:cubicBezTo>
                    <a:pt x="514079" y="0"/>
                    <a:pt x="537842" y="23763"/>
                    <a:pt x="537842" y="53076"/>
                  </a:cubicBezTo>
                  <a:lnTo>
                    <a:pt x="537842" y="118203"/>
                  </a:lnTo>
                  <a:cubicBezTo>
                    <a:pt x="537842" y="132280"/>
                    <a:pt x="532250" y="145780"/>
                    <a:pt x="522296" y="155734"/>
                  </a:cubicBezTo>
                  <a:cubicBezTo>
                    <a:pt x="512343" y="165687"/>
                    <a:pt x="498843" y="171279"/>
                    <a:pt x="484766" y="171279"/>
                  </a:cubicBezTo>
                  <a:lnTo>
                    <a:pt x="53076" y="171279"/>
                  </a:lnTo>
                  <a:cubicBezTo>
                    <a:pt x="38999" y="171279"/>
                    <a:pt x="25499" y="165687"/>
                    <a:pt x="15546" y="155734"/>
                  </a:cubicBezTo>
                  <a:cubicBezTo>
                    <a:pt x="5592" y="145780"/>
                    <a:pt x="0" y="132280"/>
                    <a:pt x="0" y="118203"/>
                  </a:cubicBezTo>
                  <a:lnTo>
                    <a:pt x="0" y="53076"/>
                  </a:lnTo>
                  <a:cubicBezTo>
                    <a:pt x="0" y="38999"/>
                    <a:pt x="5592" y="25499"/>
                    <a:pt x="15546" y="15546"/>
                  </a:cubicBezTo>
                  <a:cubicBezTo>
                    <a:pt x="25499" y="5592"/>
                    <a:pt x="38999" y="0"/>
                    <a:pt x="53076" y="0"/>
                  </a:cubicBezTo>
                  <a:close/>
                </a:path>
              </a:pathLst>
            </a:custGeom>
            <a:solidFill>
              <a:srgbClr val="535659"/>
            </a:solidFill>
            <a:ln w="19050" cap="sq">
              <a:solidFill>
                <a:srgbClr val="243342"/>
              </a:solidFill>
              <a:prstDash val="solid"/>
              <a:miter/>
            </a:ln>
          </p:spPr>
        </p:sp>
        <p:sp>
          <p:nvSpPr>
            <p:cNvPr id="30" name="TextBox 30"/>
            <p:cNvSpPr txBox="1"/>
            <p:nvPr/>
          </p:nvSpPr>
          <p:spPr>
            <a:xfrm>
              <a:off x="0" y="-38100"/>
              <a:ext cx="537842" cy="209379"/>
            </a:xfrm>
            <a:prstGeom prst="rect">
              <a:avLst/>
            </a:prstGeom>
          </p:spPr>
          <p:txBody>
            <a:bodyPr lIns="50800" tIns="50800" rIns="50800" bIns="50800" rtlCol="0" anchor="ctr"/>
            <a:lstStyle/>
            <a:p>
              <a:pPr algn="ctr">
                <a:lnSpc>
                  <a:spcPts val="3362"/>
                </a:lnSpc>
              </a:pPr>
              <a:endParaRPr/>
            </a:p>
          </p:txBody>
        </p:sp>
      </p:grpSp>
      <p:grpSp>
        <p:nvGrpSpPr>
          <p:cNvPr id="31" name="Group 31"/>
          <p:cNvGrpSpPr/>
          <p:nvPr/>
        </p:nvGrpSpPr>
        <p:grpSpPr>
          <a:xfrm>
            <a:off x="629723" y="9258300"/>
            <a:ext cx="6961669" cy="627749"/>
            <a:chOff x="0" y="0"/>
            <a:chExt cx="1833526" cy="165333"/>
          </a:xfrm>
        </p:grpSpPr>
        <p:sp>
          <p:nvSpPr>
            <p:cNvPr id="32" name="Freeform 32"/>
            <p:cNvSpPr/>
            <p:nvPr/>
          </p:nvSpPr>
          <p:spPr>
            <a:xfrm>
              <a:off x="0" y="0"/>
              <a:ext cx="1833526" cy="165333"/>
            </a:xfrm>
            <a:custGeom>
              <a:avLst/>
              <a:gdLst/>
              <a:ahLst/>
              <a:cxnLst/>
              <a:rect l="l" t="t" r="r" b="b"/>
              <a:pathLst>
                <a:path w="1833526" h="165333">
                  <a:moveTo>
                    <a:pt x="16681" y="0"/>
                  </a:moveTo>
                  <a:lnTo>
                    <a:pt x="1816845" y="0"/>
                  </a:lnTo>
                  <a:cubicBezTo>
                    <a:pt x="1821269" y="0"/>
                    <a:pt x="1825512" y="1757"/>
                    <a:pt x="1828640" y="4886"/>
                  </a:cubicBezTo>
                  <a:cubicBezTo>
                    <a:pt x="1831769" y="8014"/>
                    <a:pt x="1833526" y="12257"/>
                    <a:pt x="1833526" y="16681"/>
                  </a:cubicBezTo>
                  <a:lnTo>
                    <a:pt x="1833526" y="148652"/>
                  </a:lnTo>
                  <a:cubicBezTo>
                    <a:pt x="1833526" y="157865"/>
                    <a:pt x="1826058" y="165333"/>
                    <a:pt x="1816845" y="165333"/>
                  </a:cubicBezTo>
                  <a:lnTo>
                    <a:pt x="16681" y="165333"/>
                  </a:lnTo>
                  <a:cubicBezTo>
                    <a:pt x="7468" y="165333"/>
                    <a:pt x="0" y="157865"/>
                    <a:pt x="0" y="148652"/>
                  </a:cubicBezTo>
                  <a:lnTo>
                    <a:pt x="0" y="16681"/>
                  </a:lnTo>
                  <a:cubicBezTo>
                    <a:pt x="0" y="7468"/>
                    <a:pt x="7468" y="0"/>
                    <a:pt x="16681" y="0"/>
                  </a:cubicBezTo>
                  <a:close/>
                </a:path>
              </a:pathLst>
            </a:custGeom>
            <a:solidFill>
              <a:srgbClr val="535659"/>
            </a:solidFill>
            <a:ln w="19050" cap="sq">
              <a:solidFill>
                <a:srgbClr val="243342"/>
              </a:solidFill>
              <a:prstDash val="solid"/>
              <a:miter/>
            </a:ln>
          </p:spPr>
        </p:sp>
        <p:sp>
          <p:nvSpPr>
            <p:cNvPr id="33" name="TextBox 33"/>
            <p:cNvSpPr txBox="1"/>
            <p:nvPr/>
          </p:nvSpPr>
          <p:spPr>
            <a:xfrm>
              <a:off x="0" y="-38100"/>
              <a:ext cx="1833526" cy="203433"/>
            </a:xfrm>
            <a:prstGeom prst="rect">
              <a:avLst/>
            </a:prstGeom>
          </p:spPr>
          <p:txBody>
            <a:bodyPr lIns="50800" tIns="50800" rIns="50800" bIns="50800" rtlCol="0" anchor="ctr"/>
            <a:lstStyle/>
            <a:p>
              <a:pPr algn="ctr">
                <a:lnSpc>
                  <a:spcPts val="3362"/>
                </a:lnSpc>
              </a:pPr>
              <a:endParaRPr/>
            </a:p>
          </p:txBody>
        </p:sp>
      </p:grpSp>
      <p:sp>
        <p:nvSpPr>
          <p:cNvPr id="35" name="TextBox 35"/>
          <p:cNvSpPr txBox="1"/>
          <p:nvPr/>
        </p:nvSpPr>
        <p:spPr>
          <a:xfrm>
            <a:off x="-2161490" y="683773"/>
            <a:ext cx="12709858" cy="749436"/>
          </a:xfrm>
          <a:prstGeom prst="rect">
            <a:avLst/>
          </a:prstGeom>
        </p:spPr>
        <p:txBody>
          <a:bodyPr wrap="square" lIns="0" tIns="0" rIns="0" bIns="0" rtlCol="0" anchor="t">
            <a:spAutoFit/>
          </a:bodyPr>
          <a:lstStyle/>
          <a:p>
            <a:pPr algn="ctr">
              <a:lnSpc>
                <a:spcPts val="5980"/>
              </a:lnSpc>
            </a:pPr>
            <a:r>
              <a:rPr lang="en-US" sz="4800" b="1" dirty="0">
                <a:solidFill>
                  <a:srgbClr val="000000"/>
                </a:solidFill>
                <a:latin typeface="Karnchang Bold"/>
                <a:ea typeface="Karnchang Bold"/>
                <a:cs typeface="Karnchang Bold"/>
                <a:sym typeface="Karnchang Bold"/>
              </a:rPr>
              <a:t>Hasil &amp; </a:t>
            </a:r>
            <a:r>
              <a:rPr lang="en-US" sz="4800" b="1" dirty="0" err="1">
                <a:solidFill>
                  <a:srgbClr val="000000"/>
                </a:solidFill>
                <a:latin typeface="Karnchang Bold"/>
                <a:ea typeface="Karnchang Bold"/>
                <a:cs typeface="Karnchang Bold"/>
                <a:sym typeface="Karnchang Bold"/>
              </a:rPr>
              <a:t>Pembahasan</a:t>
            </a:r>
            <a:endParaRPr lang="en-US" sz="4800" b="1" dirty="0">
              <a:solidFill>
                <a:srgbClr val="000000"/>
              </a:solidFill>
              <a:latin typeface="Karnchang Bold"/>
              <a:ea typeface="Karnchang Bold"/>
              <a:cs typeface="Karnchang Bold"/>
              <a:sym typeface="Karnchang Bold"/>
            </a:endParaRPr>
          </a:p>
        </p:txBody>
      </p:sp>
      <p:sp>
        <p:nvSpPr>
          <p:cNvPr id="42" name="TextBox 42"/>
          <p:cNvSpPr txBox="1"/>
          <p:nvPr/>
        </p:nvSpPr>
        <p:spPr>
          <a:xfrm>
            <a:off x="787067" y="9276256"/>
            <a:ext cx="7046259" cy="458486"/>
          </a:xfrm>
          <a:prstGeom prst="rect">
            <a:avLst/>
          </a:prstGeom>
        </p:spPr>
        <p:txBody>
          <a:bodyPr lIns="0" tIns="0" rIns="0" bIns="0" rtlCol="0" anchor="t">
            <a:spAutoFit/>
          </a:bodyPr>
          <a:lstStyle/>
          <a:p>
            <a:pPr algn="l">
              <a:lnSpc>
                <a:spcPts val="2986"/>
              </a:lnSpc>
            </a:pPr>
            <a:r>
              <a:rPr lang="en-US" sz="2133">
                <a:solidFill>
                  <a:srgbClr val="E6EAEF"/>
                </a:solidFill>
                <a:latin typeface="Karnchang"/>
                <a:ea typeface="Karnchang"/>
                <a:cs typeface="Karnchang"/>
                <a:sym typeface="Karnchang"/>
              </a:rPr>
              <a:t>Universitas Islam Nusantara | Teknik Informatika | 2025</a:t>
            </a:r>
          </a:p>
        </p:txBody>
      </p:sp>
      <p:grpSp>
        <p:nvGrpSpPr>
          <p:cNvPr id="26" name="Group 26">
            <a:extLst>
              <a:ext uri="{FF2B5EF4-FFF2-40B4-BE49-F238E27FC236}">
                <a16:creationId xmlns:a16="http://schemas.microsoft.com/office/drawing/2014/main" id="{912CB149-9861-1FFC-DC17-1C7E78338D90}"/>
              </a:ext>
            </a:extLst>
          </p:cNvPr>
          <p:cNvGrpSpPr/>
          <p:nvPr/>
        </p:nvGrpSpPr>
        <p:grpSpPr>
          <a:xfrm>
            <a:off x="8726196" y="1517645"/>
            <a:ext cx="9409403" cy="3542550"/>
            <a:chOff x="-1" y="41664"/>
            <a:chExt cx="12545870" cy="5862872"/>
          </a:xfrm>
        </p:grpSpPr>
        <p:grpSp>
          <p:nvGrpSpPr>
            <p:cNvPr id="34" name="Group 28">
              <a:extLst>
                <a:ext uri="{FF2B5EF4-FFF2-40B4-BE49-F238E27FC236}">
                  <a16:creationId xmlns:a16="http://schemas.microsoft.com/office/drawing/2014/main" id="{E8248473-1200-DF06-733F-952B9BDB0206}"/>
                </a:ext>
              </a:extLst>
            </p:cNvPr>
            <p:cNvGrpSpPr/>
            <p:nvPr/>
          </p:nvGrpSpPr>
          <p:grpSpPr>
            <a:xfrm>
              <a:off x="0" y="875469"/>
              <a:ext cx="10794670" cy="5029067"/>
              <a:chOff x="0" y="-38100"/>
              <a:chExt cx="2132281" cy="993396"/>
            </a:xfrm>
          </p:grpSpPr>
          <p:sp>
            <p:nvSpPr>
              <p:cNvPr id="47" name="Freeform 29">
                <a:extLst>
                  <a:ext uri="{FF2B5EF4-FFF2-40B4-BE49-F238E27FC236}">
                    <a16:creationId xmlns:a16="http://schemas.microsoft.com/office/drawing/2014/main" id="{22EA7D72-46D7-BF83-B832-8FDACE75D0E6}"/>
                  </a:ext>
                </a:extLst>
              </p:cNvPr>
              <p:cNvSpPr/>
              <p:nvPr/>
            </p:nvSpPr>
            <p:spPr>
              <a:xfrm>
                <a:off x="0" y="-38100"/>
                <a:ext cx="2132281" cy="993396"/>
              </a:xfrm>
              <a:custGeom>
                <a:avLst/>
                <a:gdLst/>
                <a:ahLst/>
                <a:cxnLst/>
                <a:rect l="l" t="t" r="r" b="b"/>
                <a:pathLst>
                  <a:path w="2132281" h="468225">
                    <a:moveTo>
                      <a:pt x="48769" y="0"/>
                    </a:moveTo>
                    <a:lnTo>
                      <a:pt x="2083511" y="0"/>
                    </a:lnTo>
                    <a:cubicBezTo>
                      <a:pt x="2096445" y="0"/>
                      <a:pt x="2108850" y="5138"/>
                      <a:pt x="2117996" y="14284"/>
                    </a:cubicBezTo>
                    <a:cubicBezTo>
                      <a:pt x="2127142" y="23430"/>
                      <a:pt x="2132281" y="35835"/>
                      <a:pt x="2132281" y="48769"/>
                    </a:cubicBezTo>
                    <a:lnTo>
                      <a:pt x="2132281" y="419456"/>
                    </a:lnTo>
                    <a:cubicBezTo>
                      <a:pt x="2132281" y="446390"/>
                      <a:pt x="2110446" y="468225"/>
                      <a:pt x="2083511" y="468225"/>
                    </a:cubicBezTo>
                    <a:lnTo>
                      <a:pt x="48769" y="468225"/>
                    </a:lnTo>
                    <a:cubicBezTo>
                      <a:pt x="21835" y="468225"/>
                      <a:pt x="0" y="446390"/>
                      <a:pt x="0" y="419456"/>
                    </a:cubicBezTo>
                    <a:lnTo>
                      <a:pt x="0" y="48769"/>
                    </a:lnTo>
                    <a:cubicBezTo>
                      <a:pt x="0" y="21835"/>
                      <a:pt x="21835" y="0"/>
                      <a:pt x="48769" y="0"/>
                    </a:cubicBezTo>
                    <a:close/>
                  </a:path>
                </a:pathLst>
              </a:custGeom>
              <a:solidFill>
                <a:srgbClr val="858789">
                  <a:alpha val="40000"/>
                </a:srgbClr>
              </a:solidFill>
              <a:ln w="19050" cap="rnd">
                <a:solidFill>
                  <a:srgbClr val="243342">
                    <a:alpha val="40000"/>
                  </a:srgbClr>
                </a:solidFill>
                <a:prstDash val="solid"/>
                <a:round/>
              </a:ln>
            </p:spPr>
          </p:sp>
          <p:sp>
            <p:nvSpPr>
              <p:cNvPr id="48" name="TextBox 30">
                <a:extLst>
                  <a:ext uri="{FF2B5EF4-FFF2-40B4-BE49-F238E27FC236}">
                    <a16:creationId xmlns:a16="http://schemas.microsoft.com/office/drawing/2014/main" id="{64574BA9-C95A-10E5-56E6-0D59453DFD7B}"/>
                  </a:ext>
                </a:extLst>
              </p:cNvPr>
              <p:cNvSpPr txBox="1"/>
              <p:nvPr/>
            </p:nvSpPr>
            <p:spPr>
              <a:xfrm>
                <a:off x="0" y="-38100"/>
                <a:ext cx="2132281" cy="506325"/>
              </a:xfrm>
              <a:prstGeom prst="rect">
                <a:avLst/>
              </a:prstGeom>
            </p:spPr>
            <p:txBody>
              <a:bodyPr lIns="50800" tIns="50800" rIns="50800" bIns="50800" rtlCol="0" anchor="ctr"/>
              <a:lstStyle/>
              <a:p>
                <a:pPr algn="ctr">
                  <a:lnSpc>
                    <a:spcPts val="3362"/>
                  </a:lnSpc>
                </a:pPr>
                <a:endParaRPr/>
              </a:p>
            </p:txBody>
          </p:sp>
        </p:grpSp>
        <p:sp>
          <p:nvSpPr>
            <p:cNvPr id="45" name="TextBox 31">
              <a:extLst>
                <a:ext uri="{FF2B5EF4-FFF2-40B4-BE49-F238E27FC236}">
                  <a16:creationId xmlns:a16="http://schemas.microsoft.com/office/drawing/2014/main" id="{54FCB390-21B8-6EB1-8C6D-8CFEEBF91735}"/>
                </a:ext>
              </a:extLst>
            </p:cNvPr>
            <p:cNvSpPr txBox="1"/>
            <p:nvPr/>
          </p:nvSpPr>
          <p:spPr>
            <a:xfrm>
              <a:off x="404216" y="1168001"/>
              <a:ext cx="10204030" cy="3991307"/>
            </a:xfrm>
            <a:prstGeom prst="rect">
              <a:avLst/>
            </a:prstGeom>
          </p:spPr>
          <p:txBody>
            <a:bodyPr lIns="0" tIns="0" rIns="0" bIns="0" rtlCol="0" anchor="t">
              <a:spAutoFit/>
            </a:bodyPr>
            <a:lstStyle/>
            <a:p>
              <a:pPr algn="l">
                <a:lnSpc>
                  <a:spcPts val="3779"/>
                </a:lnSpc>
              </a:pPr>
              <a:r>
                <a:rPr lang="en-US" sz="2700" dirty="0" err="1">
                  <a:solidFill>
                    <a:srgbClr val="000000"/>
                  </a:solidFill>
                  <a:latin typeface="Karnchang"/>
                  <a:ea typeface="Karnchang"/>
                  <a:cs typeface="Karnchang"/>
                  <a:sym typeface="Karnchang"/>
                </a:rPr>
                <a:t>Keadaan</a:t>
              </a:r>
              <a:r>
                <a:rPr lang="en-US" sz="2700" dirty="0">
                  <a:solidFill>
                    <a:srgbClr val="000000"/>
                  </a:solidFill>
                  <a:latin typeface="Karnchang"/>
                  <a:ea typeface="Karnchang"/>
                  <a:cs typeface="Karnchang"/>
                  <a:sym typeface="Karnchang"/>
                </a:rPr>
                <a:t> </a:t>
              </a:r>
              <a:r>
                <a:rPr lang="en-US" sz="2700" dirty="0" err="1">
                  <a:solidFill>
                    <a:srgbClr val="000000"/>
                  </a:solidFill>
                  <a:latin typeface="Karnchang"/>
                  <a:ea typeface="Karnchang"/>
                  <a:cs typeface="Karnchang"/>
                  <a:sym typeface="Karnchang"/>
                </a:rPr>
                <a:t>Pasca</a:t>
              </a:r>
              <a:r>
                <a:rPr lang="en-US" sz="2700" dirty="0">
                  <a:solidFill>
                    <a:srgbClr val="000000"/>
                  </a:solidFill>
                  <a:latin typeface="Karnchang"/>
                  <a:ea typeface="Karnchang"/>
                  <a:cs typeface="Karnchang"/>
                  <a:sym typeface="Karnchang"/>
                </a:rPr>
                <a:t> </a:t>
              </a:r>
              <a:r>
                <a:rPr lang="en-US" sz="2700" dirty="0" err="1">
                  <a:solidFill>
                    <a:srgbClr val="000000"/>
                  </a:solidFill>
                  <a:latin typeface="Karnchang"/>
                  <a:ea typeface="Karnchang"/>
                  <a:cs typeface="Karnchang"/>
                  <a:sym typeface="Karnchang"/>
                </a:rPr>
                <a:t>Operasi</a:t>
              </a:r>
              <a:r>
                <a:rPr lang="en-US" sz="2700" dirty="0">
                  <a:solidFill>
                    <a:srgbClr val="000000"/>
                  </a:solidFill>
                  <a:latin typeface="Karnchang"/>
                  <a:ea typeface="Karnchang"/>
                  <a:cs typeface="Karnchang"/>
                  <a:sym typeface="Karnchang"/>
                </a:rPr>
                <a:t> </a:t>
              </a:r>
              <a:r>
                <a:rPr lang="en-US" sz="2700" dirty="0" err="1">
                  <a:solidFill>
                    <a:srgbClr val="000000"/>
                  </a:solidFill>
                  <a:latin typeface="Karnchang"/>
                  <a:ea typeface="Karnchang"/>
                  <a:cs typeface="Karnchang"/>
                  <a:sym typeface="Karnchang"/>
                </a:rPr>
                <a:t>merujuk</a:t>
              </a:r>
              <a:r>
                <a:rPr lang="en-US" sz="2700" dirty="0">
                  <a:solidFill>
                    <a:srgbClr val="000000"/>
                  </a:solidFill>
                  <a:latin typeface="Karnchang"/>
                  <a:ea typeface="Karnchang"/>
                  <a:cs typeface="Karnchang"/>
                  <a:sym typeface="Karnchang"/>
                </a:rPr>
                <a:t> pada </a:t>
              </a:r>
              <a:r>
                <a:rPr lang="en-US" sz="2700" dirty="0" err="1">
                  <a:solidFill>
                    <a:srgbClr val="000000"/>
                  </a:solidFill>
                  <a:latin typeface="Karnchang"/>
                  <a:ea typeface="Karnchang"/>
                  <a:cs typeface="Karnchang"/>
                  <a:sym typeface="Karnchang"/>
                </a:rPr>
                <a:t>kondisi</a:t>
              </a:r>
              <a:r>
                <a:rPr lang="en-US" sz="2700" dirty="0">
                  <a:solidFill>
                    <a:srgbClr val="000000"/>
                  </a:solidFill>
                  <a:latin typeface="Karnchang"/>
                  <a:ea typeface="Karnchang"/>
                  <a:cs typeface="Karnchang"/>
                  <a:sym typeface="Karnchang"/>
                </a:rPr>
                <a:t> </a:t>
              </a:r>
              <a:r>
                <a:rPr lang="en-US" sz="2700" dirty="0" err="1">
                  <a:solidFill>
                    <a:srgbClr val="000000"/>
                  </a:solidFill>
                  <a:latin typeface="Karnchang"/>
                  <a:ea typeface="Karnchang"/>
                  <a:cs typeface="Karnchang"/>
                  <a:sym typeface="Karnchang"/>
                </a:rPr>
                <a:t>pasien</a:t>
              </a:r>
              <a:r>
                <a:rPr lang="en-US" sz="2700" dirty="0">
                  <a:solidFill>
                    <a:srgbClr val="000000"/>
                  </a:solidFill>
                  <a:latin typeface="Karnchang"/>
                  <a:ea typeface="Karnchang"/>
                  <a:cs typeface="Karnchang"/>
                  <a:sym typeface="Karnchang"/>
                </a:rPr>
                <a:t> </a:t>
              </a:r>
              <a:r>
                <a:rPr lang="en-US" sz="2700" dirty="0" err="1">
                  <a:solidFill>
                    <a:srgbClr val="000000"/>
                  </a:solidFill>
                  <a:latin typeface="Karnchang"/>
                  <a:ea typeface="Karnchang"/>
                  <a:cs typeface="Karnchang"/>
                  <a:sym typeface="Karnchang"/>
                </a:rPr>
                <a:t>setelah</a:t>
              </a:r>
              <a:r>
                <a:rPr lang="en-US" sz="2700" dirty="0">
                  <a:solidFill>
                    <a:srgbClr val="000000"/>
                  </a:solidFill>
                  <a:latin typeface="Karnchang"/>
                  <a:ea typeface="Karnchang"/>
                  <a:cs typeface="Karnchang"/>
                  <a:sym typeface="Karnchang"/>
                </a:rPr>
                <a:t> </a:t>
              </a:r>
              <a:r>
                <a:rPr lang="en-US" sz="2700" dirty="0" err="1">
                  <a:solidFill>
                    <a:srgbClr val="000000"/>
                  </a:solidFill>
                  <a:latin typeface="Karnchang"/>
                  <a:ea typeface="Karnchang"/>
                  <a:cs typeface="Karnchang"/>
                  <a:sym typeface="Karnchang"/>
                </a:rPr>
                <a:t>menjalani</a:t>
              </a:r>
              <a:r>
                <a:rPr lang="en-US" sz="2700" dirty="0">
                  <a:solidFill>
                    <a:srgbClr val="000000"/>
                  </a:solidFill>
                  <a:latin typeface="Karnchang"/>
                  <a:ea typeface="Karnchang"/>
                  <a:cs typeface="Karnchang"/>
                  <a:sym typeface="Karnchang"/>
                </a:rPr>
                <a:t> </a:t>
              </a:r>
              <a:r>
                <a:rPr lang="en-US" sz="2700" dirty="0" err="1">
                  <a:solidFill>
                    <a:srgbClr val="000000"/>
                  </a:solidFill>
                  <a:latin typeface="Karnchang"/>
                  <a:ea typeface="Karnchang"/>
                  <a:cs typeface="Karnchang"/>
                  <a:sym typeface="Karnchang"/>
                </a:rPr>
                <a:t>prosedur</a:t>
              </a:r>
              <a:r>
                <a:rPr lang="en-US" sz="2700" dirty="0">
                  <a:solidFill>
                    <a:srgbClr val="000000"/>
                  </a:solidFill>
                  <a:latin typeface="Karnchang"/>
                  <a:ea typeface="Karnchang"/>
                  <a:cs typeface="Karnchang"/>
                  <a:sym typeface="Karnchang"/>
                </a:rPr>
                <a:t> </a:t>
              </a:r>
              <a:r>
                <a:rPr lang="en-US" sz="2700" dirty="0" err="1">
                  <a:solidFill>
                    <a:srgbClr val="000000"/>
                  </a:solidFill>
                  <a:latin typeface="Karnchang"/>
                  <a:ea typeface="Karnchang"/>
                  <a:cs typeface="Karnchang"/>
                  <a:sym typeface="Karnchang"/>
                </a:rPr>
                <a:t>bedah</a:t>
              </a:r>
              <a:r>
                <a:rPr lang="en-US" sz="2700" dirty="0">
                  <a:solidFill>
                    <a:srgbClr val="000000"/>
                  </a:solidFill>
                  <a:latin typeface="Karnchang"/>
                  <a:ea typeface="Karnchang"/>
                  <a:cs typeface="Karnchang"/>
                  <a:sym typeface="Karnchang"/>
                </a:rPr>
                <a:t>. </a:t>
              </a:r>
              <a:r>
                <a:rPr lang="en-US" sz="2700" dirty="0" err="1">
                  <a:solidFill>
                    <a:srgbClr val="000000"/>
                  </a:solidFill>
                  <a:latin typeface="Karnchang"/>
                  <a:ea typeface="Karnchang"/>
                  <a:cs typeface="Karnchang"/>
                  <a:sym typeface="Karnchang"/>
                </a:rPr>
                <a:t>Ini</a:t>
              </a:r>
              <a:r>
                <a:rPr lang="en-US" sz="2700" dirty="0">
                  <a:solidFill>
                    <a:srgbClr val="000000"/>
                  </a:solidFill>
                  <a:latin typeface="Karnchang"/>
                  <a:ea typeface="Karnchang"/>
                  <a:cs typeface="Karnchang"/>
                  <a:sym typeface="Karnchang"/>
                </a:rPr>
                <a:t> </a:t>
              </a:r>
              <a:r>
                <a:rPr lang="en-US" sz="2700" dirty="0" err="1">
                  <a:solidFill>
                    <a:srgbClr val="000000"/>
                  </a:solidFill>
                  <a:latin typeface="Karnchang"/>
                  <a:ea typeface="Karnchang"/>
                  <a:cs typeface="Karnchang"/>
                  <a:sym typeface="Karnchang"/>
                </a:rPr>
                <a:t>mencakup</a:t>
              </a:r>
              <a:r>
                <a:rPr lang="en-US" sz="2700" dirty="0">
                  <a:solidFill>
                    <a:srgbClr val="000000"/>
                  </a:solidFill>
                  <a:latin typeface="Karnchang"/>
                  <a:ea typeface="Karnchang"/>
                  <a:cs typeface="Karnchang"/>
                  <a:sym typeface="Karnchang"/>
                </a:rPr>
                <a:t> </a:t>
              </a:r>
              <a:r>
                <a:rPr lang="en-US" sz="2700" dirty="0" err="1">
                  <a:solidFill>
                    <a:srgbClr val="000000"/>
                  </a:solidFill>
                  <a:latin typeface="Karnchang"/>
                  <a:ea typeface="Karnchang"/>
                  <a:cs typeface="Karnchang"/>
                  <a:sym typeface="Karnchang"/>
                </a:rPr>
                <a:t>pemantauan</a:t>
              </a:r>
              <a:r>
                <a:rPr lang="en-US" sz="2700" dirty="0">
                  <a:solidFill>
                    <a:srgbClr val="000000"/>
                  </a:solidFill>
                  <a:latin typeface="Karnchang"/>
                  <a:ea typeface="Karnchang"/>
                  <a:cs typeface="Karnchang"/>
                  <a:sym typeface="Karnchang"/>
                </a:rPr>
                <a:t> </a:t>
              </a:r>
              <a:r>
                <a:rPr lang="en-US" sz="2700" dirty="0" err="1">
                  <a:solidFill>
                    <a:srgbClr val="000000"/>
                  </a:solidFill>
                  <a:latin typeface="Karnchang"/>
                  <a:ea typeface="Karnchang"/>
                  <a:cs typeface="Karnchang"/>
                  <a:sym typeface="Karnchang"/>
                </a:rPr>
                <a:t>terhadap</a:t>
              </a:r>
              <a:r>
                <a:rPr lang="en-US" sz="2700" dirty="0">
                  <a:solidFill>
                    <a:srgbClr val="000000"/>
                  </a:solidFill>
                  <a:latin typeface="Karnchang"/>
                  <a:ea typeface="Karnchang"/>
                  <a:cs typeface="Karnchang"/>
                  <a:sym typeface="Karnchang"/>
                </a:rPr>
                <a:t> </a:t>
              </a:r>
              <a:r>
                <a:rPr lang="en-US" sz="2700" dirty="0" err="1">
                  <a:solidFill>
                    <a:srgbClr val="000000"/>
                  </a:solidFill>
                  <a:latin typeface="Karnchang"/>
                  <a:ea typeface="Karnchang"/>
                  <a:cs typeface="Karnchang"/>
                  <a:sym typeface="Karnchang"/>
                </a:rPr>
                <a:t>tanda</a:t>
              </a:r>
              <a:r>
                <a:rPr lang="en-US" sz="2700" dirty="0">
                  <a:solidFill>
                    <a:srgbClr val="000000"/>
                  </a:solidFill>
                  <a:latin typeface="Karnchang"/>
                  <a:ea typeface="Karnchang"/>
                  <a:cs typeface="Karnchang"/>
                  <a:sym typeface="Karnchang"/>
                </a:rPr>
                <a:t> vital, </a:t>
              </a:r>
              <a:r>
                <a:rPr lang="en-US" sz="2700" dirty="0" err="1">
                  <a:solidFill>
                    <a:srgbClr val="000000"/>
                  </a:solidFill>
                  <a:latin typeface="Karnchang"/>
                  <a:ea typeface="Karnchang"/>
                  <a:cs typeface="Karnchang"/>
                  <a:sym typeface="Karnchang"/>
                </a:rPr>
                <a:t>pengelolaan</a:t>
              </a:r>
              <a:r>
                <a:rPr lang="en-US" sz="2700" dirty="0">
                  <a:solidFill>
                    <a:srgbClr val="000000"/>
                  </a:solidFill>
                  <a:latin typeface="Karnchang"/>
                  <a:ea typeface="Karnchang"/>
                  <a:cs typeface="Karnchang"/>
                  <a:sym typeface="Karnchang"/>
                </a:rPr>
                <a:t> </a:t>
              </a:r>
              <a:r>
                <a:rPr lang="en-US" sz="2700" dirty="0" err="1">
                  <a:solidFill>
                    <a:srgbClr val="000000"/>
                  </a:solidFill>
                  <a:latin typeface="Karnchang"/>
                  <a:ea typeface="Karnchang"/>
                  <a:cs typeface="Karnchang"/>
                  <a:sym typeface="Karnchang"/>
                </a:rPr>
                <a:t>nyeri</a:t>
              </a:r>
              <a:r>
                <a:rPr lang="en-US" sz="2700" dirty="0">
                  <a:solidFill>
                    <a:srgbClr val="000000"/>
                  </a:solidFill>
                  <a:latin typeface="Karnchang"/>
                  <a:ea typeface="Karnchang"/>
                  <a:cs typeface="Karnchang"/>
                  <a:sym typeface="Karnchang"/>
                </a:rPr>
                <a:t>, </a:t>
              </a:r>
              <a:r>
                <a:rPr lang="en-US" sz="2700" dirty="0" err="1">
                  <a:solidFill>
                    <a:srgbClr val="000000"/>
                  </a:solidFill>
                  <a:latin typeface="Karnchang"/>
                  <a:ea typeface="Karnchang"/>
                  <a:cs typeface="Karnchang"/>
                  <a:sym typeface="Karnchang"/>
                </a:rPr>
                <a:t>komplikasi</a:t>
              </a:r>
              <a:r>
                <a:rPr lang="en-US" sz="2700" dirty="0">
                  <a:solidFill>
                    <a:srgbClr val="000000"/>
                  </a:solidFill>
                  <a:latin typeface="Karnchang"/>
                  <a:ea typeface="Karnchang"/>
                  <a:cs typeface="Karnchang"/>
                  <a:sym typeface="Karnchang"/>
                </a:rPr>
                <a:t> yang </a:t>
              </a:r>
              <a:r>
                <a:rPr lang="en-US" sz="2700" dirty="0" err="1">
                  <a:solidFill>
                    <a:srgbClr val="000000"/>
                  </a:solidFill>
                  <a:latin typeface="Karnchang"/>
                  <a:ea typeface="Karnchang"/>
                  <a:cs typeface="Karnchang"/>
                  <a:sym typeface="Karnchang"/>
                </a:rPr>
                <a:t>mungkin</a:t>
              </a:r>
              <a:r>
                <a:rPr lang="en-US" sz="2700" dirty="0">
                  <a:solidFill>
                    <a:srgbClr val="000000"/>
                  </a:solidFill>
                  <a:latin typeface="Karnchang"/>
                  <a:ea typeface="Karnchang"/>
                  <a:cs typeface="Karnchang"/>
                  <a:sym typeface="Karnchang"/>
                </a:rPr>
                <a:t> </a:t>
              </a:r>
              <a:r>
                <a:rPr lang="en-US" sz="2700" dirty="0" err="1">
                  <a:solidFill>
                    <a:srgbClr val="000000"/>
                  </a:solidFill>
                  <a:latin typeface="Karnchang"/>
                  <a:ea typeface="Karnchang"/>
                  <a:cs typeface="Karnchang"/>
                  <a:sym typeface="Karnchang"/>
                </a:rPr>
                <a:t>muncul</a:t>
              </a:r>
              <a:r>
                <a:rPr lang="en-US" sz="2700" dirty="0">
                  <a:solidFill>
                    <a:srgbClr val="000000"/>
                  </a:solidFill>
                  <a:latin typeface="Karnchang"/>
                  <a:ea typeface="Karnchang"/>
                  <a:cs typeface="Karnchang"/>
                  <a:sym typeface="Karnchang"/>
                </a:rPr>
                <a:t>, </a:t>
              </a:r>
              <a:r>
                <a:rPr lang="en-US" sz="2700" dirty="0" err="1">
                  <a:solidFill>
                    <a:srgbClr val="000000"/>
                  </a:solidFill>
                  <a:latin typeface="Karnchang"/>
                  <a:ea typeface="Karnchang"/>
                  <a:cs typeface="Karnchang"/>
                  <a:sym typeface="Karnchang"/>
                </a:rPr>
                <a:t>serta</a:t>
              </a:r>
              <a:r>
                <a:rPr lang="en-US" sz="2700" dirty="0">
                  <a:solidFill>
                    <a:srgbClr val="000000"/>
                  </a:solidFill>
                  <a:latin typeface="Karnchang"/>
                  <a:ea typeface="Karnchang"/>
                  <a:cs typeface="Karnchang"/>
                  <a:sym typeface="Karnchang"/>
                </a:rPr>
                <a:t> </a:t>
              </a:r>
              <a:r>
                <a:rPr lang="en-US" sz="2700" dirty="0" err="1">
                  <a:solidFill>
                    <a:srgbClr val="000000"/>
                  </a:solidFill>
                  <a:latin typeface="Karnchang"/>
                  <a:ea typeface="Karnchang"/>
                  <a:cs typeface="Karnchang"/>
                  <a:sym typeface="Karnchang"/>
                </a:rPr>
                <a:t>pemulihan</a:t>
              </a:r>
              <a:r>
                <a:rPr lang="en-US" sz="2700" dirty="0">
                  <a:solidFill>
                    <a:srgbClr val="000000"/>
                  </a:solidFill>
                  <a:latin typeface="Karnchang"/>
                  <a:ea typeface="Karnchang"/>
                  <a:cs typeface="Karnchang"/>
                  <a:sym typeface="Karnchang"/>
                </a:rPr>
                <a:t> </a:t>
              </a:r>
              <a:r>
                <a:rPr lang="en-US" sz="2700" dirty="0" err="1">
                  <a:solidFill>
                    <a:srgbClr val="000000"/>
                  </a:solidFill>
                  <a:latin typeface="Karnchang"/>
                  <a:ea typeface="Karnchang"/>
                  <a:cs typeface="Karnchang"/>
                  <a:sym typeface="Karnchang"/>
                </a:rPr>
                <a:t>pasca</a:t>
              </a:r>
              <a:r>
                <a:rPr lang="en-US" sz="2700" dirty="0">
                  <a:solidFill>
                    <a:srgbClr val="000000"/>
                  </a:solidFill>
                  <a:latin typeface="Karnchang"/>
                  <a:ea typeface="Karnchang"/>
                  <a:cs typeface="Karnchang"/>
                  <a:sym typeface="Karnchang"/>
                </a:rPr>
                <a:t> </a:t>
              </a:r>
              <a:r>
                <a:rPr lang="en-US" sz="2700" dirty="0" err="1">
                  <a:solidFill>
                    <a:srgbClr val="000000"/>
                  </a:solidFill>
                  <a:latin typeface="Karnchang"/>
                  <a:ea typeface="Karnchang"/>
                  <a:cs typeface="Karnchang"/>
                  <a:sym typeface="Karnchang"/>
                </a:rPr>
                <a:t>operasi</a:t>
              </a:r>
              <a:r>
                <a:rPr lang="en-US" sz="2700" dirty="0">
                  <a:solidFill>
                    <a:srgbClr val="000000"/>
                  </a:solidFill>
                  <a:latin typeface="Karnchang"/>
                  <a:ea typeface="Karnchang"/>
                  <a:cs typeface="Karnchang"/>
                  <a:sym typeface="Karnchang"/>
                </a:rPr>
                <a:t>.</a:t>
              </a:r>
            </a:p>
          </p:txBody>
        </p:sp>
        <p:sp>
          <p:nvSpPr>
            <p:cNvPr id="46" name="TextBox 32">
              <a:extLst>
                <a:ext uri="{FF2B5EF4-FFF2-40B4-BE49-F238E27FC236}">
                  <a16:creationId xmlns:a16="http://schemas.microsoft.com/office/drawing/2014/main" id="{3E0B72AB-3711-9650-2B08-C596B7AEBF40}"/>
                </a:ext>
              </a:extLst>
            </p:cNvPr>
            <p:cNvSpPr txBox="1"/>
            <p:nvPr/>
          </p:nvSpPr>
          <p:spPr>
            <a:xfrm>
              <a:off x="-1" y="41664"/>
              <a:ext cx="12545870" cy="826659"/>
            </a:xfrm>
            <a:prstGeom prst="rect">
              <a:avLst/>
            </a:prstGeom>
          </p:spPr>
          <p:txBody>
            <a:bodyPr wrap="square" lIns="0" tIns="0" rIns="0" bIns="0" rtlCol="0" anchor="t">
              <a:spAutoFit/>
            </a:bodyPr>
            <a:lstStyle/>
            <a:p>
              <a:pPr algn="l">
                <a:lnSpc>
                  <a:spcPts val="3680"/>
                </a:lnSpc>
              </a:pPr>
              <a:r>
                <a:rPr lang="en-US" sz="4000" b="1" dirty="0" err="1">
                  <a:solidFill>
                    <a:srgbClr val="243342"/>
                  </a:solidFill>
                  <a:latin typeface="Karnchang Bold"/>
                  <a:ea typeface="Karnchang Bold"/>
                  <a:cs typeface="Karnchang Bold"/>
                  <a:sym typeface="Karnchang Bold"/>
                </a:rPr>
                <a:t>Keadaan</a:t>
              </a:r>
              <a:r>
                <a:rPr lang="en-US" sz="4000" b="1" dirty="0">
                  <a:solidFill>
                    <a:srgbClr val="243342"/>
                  </a:solidFill>
                  <a:latin typeface="Karnchang Bold"/>
                  <a:ea typeface="Karnchang Bold"/>
                  <a:cs typeface="Karnchang Bold"/>
                  <a:sym typeface="Karnchang Bold"/>
                </a:rPr>
                <a:t> </a:t>
              </a:r>
              <a:r>
                <a:rPr lang="en-US" sz="4000" b="1" dirty="0" err="1">
                  <a:solidFill>
                    <a:srgbClr val="243342"/>
                  </a:solidFill>
                  <a:latin typeface="Karnchang Bold"/>
                  <a:ea typeface="Karnchang Bold"/>
                  <a:cs typeface="Karnchang Bold"/>
                  <a:sym typeface="Karnchang Bold"/>
                </a:rPr>
                <a:t>Pasca</a:t>
              </a:r>
              <a:r>
                <a:rPr lang="en-US" sz="4000" b="1" dirty="0">
                  <a:solidFill>
                    <a:srgbClr val="243342"/>
                  </a:solidFill>
                  <a:latin typeface="Karnchang Bold"/>
                  <a:ea typeface="Karnchang Bold"/>
                  <a:cs typeface="Karnchang Bold"/>
                  <a:sym typeface="Karnchang Bold"/>
                </a:rPr>
                <a:t> </a:t>
              </a:r>
              <a:r>
                <a:rPr lang="en-US" sz="4000" b="1" dirty="0" err="1">
                  <a:solidFill>
                    <a:srgbClr val="243342"/>
                  </a:solidFill>
                  <a:latin typeface="Karnchang Bold"/>
                  <a:ea typeface="Karnchang Bold"/>
                  <a:cs typeface="Karnchang Bold"/>
                  <a:sym typeface="Karnchang Bold"/>
                </a:rPr>
                <a:t>Operasi</a:t>
              </a:r>
              <a:endParaRPr lang="en-US" sz="4000" b="1" dirty="0">
                <a:solidFill>
                  <a:srgbClr val="243342"/>
                </a:solidFill>
                <a:latin typeface="Karnchang Bold"/>
                <a:ea typeface="Karnchang Bold"/>
                <a:cs typeface="Karnchang Bold"/>
                <a:sym typeface="Karnchang Bold"/>
              </a:endParaRPr>
            </a:p>
          </p:txBody>
        </p:sp>
      </p:grpSp>
      <p:grpSp>
        <p:nvGrpSpPr>
          <p:cNvPr id="50" name="Group 26">
            <a:extLst>
              <a:ext uri="{FF2B5EF4-FFF2-40B4-BE49-F238E27FC236}">
                <a16:creationId xmlns:a16="http://schemas.microsoft.com/office/drawing/2014/main" id="{90B1331F-0EF1-BD9A-6E25-178AEA001FE0}"/>
              </a:ext>
            </a:extLst>
          </p:cNvPr>
          <p:cNvGrpSpPr/>
          <p:nvPr/>
        </p:nvGrpSpPr>
        <p:grpSpPr>
          <a:xfrm>
            <a:off x="8830093" y="5254148"/>
            <a:ext cx="8181885" cy="4132196"/>
            <a:chOff x="0" y="875469"/>
            <a:chExt cx="10909179" cy="5137990"/>
          </a:xfrm>
        </p:grpSpPr>
        <p:grpSp>
          <p:nvGrpSpPr>
            <p:cNvPr id="51" name="Group 28">
              <a:extLst>
                <a:ext uri="{FF2B5EF4-FFF2-40B4-BE49-F238E27FC236}">
                  <a16:creationId xmlns:a16="http://schemas.microsoft.com/office/drawing/2014/main" id="{F79F86D2-DD21-EE79-3890-85E7CB4737E1}"/>
                </a:ext>
              </a:extLst>
            </p:cNvPr>
            <p:cNvGrpSpPr/>
            <p:nvPr/>
          </p:nvGrpSpPr>
          <p:grpSpPr>
            <a:xfrm>
              <a:off x="0" y="875469"/>
              <a:ext cx="10909179" cy="5078345"/>
              <a:chOff x="0" y="-38100"/>
              <a:chExt cx="2154900" cy="1003130"/>
            </a:xfrm>
          </p:grpSpPr>
          <p:sp>
            <p:nvSpPr>
              <p:cNvPr id="54" name="Freeform 29">
                <a:extLst>
                  <a:ext uri="{FF2B5EF4-FFF2-40B4-BE49-F238E27FC236}">
                    <a16:creationId xmlns:a16="http://schemas.microsoft.com/office/drawing/2014/main" id="{31E78C6B-ECE9-25C2-53A4-36A4077E787F}"/>
                  </a:ext>
                </a:extLst>
              </p:cNvPr>
              <p:cNvSpPr/>
              <p:nvPr/>
            </p:nvSpPr>
            <p:spPr>
              <a:xfrm>
                <a:off x="22619" y="254794"/>
                <a:ext cx="2132281" cy="710236"/>
              </a:xfrm>
              <a:custGeom>
                <a:avLst/>
                <a:gdLst/>
                <a:ahLst/>
                <a:cxnLst/>
                <a:rect l="l" t="t" r="r" b="b"/>
                <a:pathLst>
                  <a:path w="2132281" h="468225">
                    <a:moveTo>
                      <a:pt x="48769" y="0"/>
                    </a:moveTo>
                    <a:lnTo>
                      <a:pt x="2083511" y="0"/>
                    </a:lnTo>
                    <a:cubicBezTo>
                      <a:pt x="2096445" y="0"/>
                      <a:pt x="2108850" y="5138"/>
                      <a:pt x="2117996" y="14284"/>
                    </a:cubicBezTo>
                    <a:cubicBezTo>
                      <a:pt x="2127142" y="23430"/>
                      <a:pt x="2132281" y="35835"/>
                      <a:pt x="2132281" y="48769"/>
                    </a:cubicBezTo>
                    <a:lnTo>
                      <a:pt x="2132281" y="419456"/>
                    </a:lnTo>
                    <a:cubicBezTo>
                      <a:pt x="2132281" y="446390"/>
                      <a:pt x="2110446" y="468225"/>
                      <a:pt x="2083511" y="468225"/>
                    </a:cubicBezTo>
                    <a:lnTo>
                      <a:pt x="48769" y="468225"/>
                    </a:lnTo>
                    <a:cubicBezTo>
                      <a:pt x="21835" y="468225"/>
                      <a:pt x="0" y="446390"/>
                      <a:pt x="0" y="419456"/>
                    </a:cubicBezTo>
                    <a:lnTo>
                      <a:pt x="0" y="48769"/>
                    </a:lnTo>
                    <a:cubicBezTo>
                      <a:pt x="0" y="21835"/>
                      <a:pt x="21835" y="0"/>
                      <a:pt x="48769" y="0"/>
                    </a:cubicBezTo>
                    <a:close/>
                  </a:path>
                </a:pathLst>
              </a:custGeom>
              <a:solidFill>
                <a:srgbClr val="858789">
                  <a:alpha val="40000"/>
                </a:srgbClr>
              </a:solidFill>
              <a:ln w="19050" cap="rnd">
                <a:solidFill>
                  <a:srgbClr val="243342">
                    <a:alpha val="40000"/>
                  </a:srgbClr>
                </a:solidFill>
                <a:prstDash val="solid"/>
                <a:round/>
              </a:ln>
            </p:spPr>
          </p:sp>
          <p:sp>
            <p:nvSpPr>
              <p:cNvPr id="55" name="TextBox 30">
                <a:extLst>
                  <a:ext uri="{FF2B5EF4-FFF2-40B4-BE49-F238E27FC236}">
                    <a16:creationId xmlns:a16="http://schemas.microsoft.com/office/drawing/2014/main" id="{A8B4957B-4ABD-C5EA-4259-48C3BE7140F0}"/>
                  </a:ext>
                </a:extLst>
              </p:cNvPr>
              <p:cNvSpPr txBox="1"/>
              <p:nvPr/>
            </p:nvSpPr>
            <p:spPr>
              <a:xfrm>
                <a:off x="0" y="-38100"/>
                <a:ext cx="2132281" cy="506325"/>
              </a:xfrm>
              <a:prstGeom prst="rect">
                <a:avLst/>
              </a:prstGeom>
            </p:spPr>
            <p:txBody>
              <a:bodyPr lIns="50800" tIns="50800" rIns="50800" bIns="50800" rtlCol="0" anchor="ctr"/>
              <a:lstStyle/>
              <a:p>
                <a:pPr algn="ctr">
                  <a:lnSpc>
                    <a:spcPts val="3362"/>
                  </a:lnSpc>
                </a:pPr>
                <a:endParaRPr/>
              </a:p>
            </p:txBody>
          </p:sp>
        </p:grpSp>
        <p:sp>
          <p:nvSpPr>
            <p:cNvPr id="52" name="TextBox 31">
              <a:extLst>
                <a:ext uri="{FF2B5EF4-FFF2-40B4-BE49-F238E27FC236}">
                  <a16:creationId xmlns:a16="http://schemas.microsoft.com/office/drawing/2014/main" id="{72AF7DC1-82FD-5F61-1166-DE57E89B4EDE}"/>
                </a:ext>
              </a:extLst>
            </p:cNvPr>
            <p:cNvSpPr txBox="1"/>
            <p:nvPr/>
          </p:nvSpPr>
          <p:spPr>
            <a:xfrm>
              <a:off x="430224" y="2408831"/>
              <a:ext cx="10204030" cy="3604628"/>
            </a:xfrm>
            <a:prstGeom prst="rect">
              <a:avLst/>
            </a:prstGeom>
          </p:spPr>
          <p:txBody>
            <a:bodyPr lIns="0" tIns="0" rIns="0" bIns="0" rtlCol="0" anchor="t">
              <a:spAutoFit/>
            </a:bodyPr>
            <a:lstStyle/>
            <a:p>
              <a:pPr algn="l">
                <a:lnSpc>
                  <a:spcPts val="3779"/>
                </a:lnSpc>
              </a:pPr>
              <a:r>
                <a:rPr lang="en-US" sz="2700" dirty="0">
                  <a:solidFill>
                    <a:srgbClr val="000000"/>
                  </a:solidFill>
                  <a:latin typeface="Karnchang"/>
                  <a:ea typeface="Karnchang"/>
                  <a:cs typeface="Karnchang"/>
                  <a:sym typeface="Karnchang"/>
                </a:rPr>
                <a:t>Monitoring Ruang </a:t>
              </a:r>
              <a:r>
                <a:rPr lang="en-US" sz="2700" dirty="0" err="1">
                  <a:solidFill>
                    <a:srgbClr val="000000"/>
                  </a:solidFill>
                  <a:latin typeface="Karnchang"/>
                  <a:ea typeface="Karnchang"/>
                  <a:cs typeface="Karnchang"/>
                  <a:sym typeface="Karnchang"/>
                </a:rPr>
                <a:t>Perina</a:t>
              </a:r>
              <a:r>
                <a:rPr lang="en-US" sz="2700" dirty="0">
                  <a:solidFill>
                    <a:srgbClr val="000000"/>
                  </a:solidFill>
                  <a:latin typeface="Karnchang"/>
                  <a:ea typeface="Karnchang"/>
                  <a:cs typeface="Karnchang"/>
                  <a:sym typeface="Karnchang"/>
                </a:rPr>
                <a:t> </a:t>
              </a:r>
              <a:r>
                <a:rPr lang="en-US" sz="2700" dirty="0" err="1">
                  <a:solidFill>
                    <a:srgbClr val="000000"/>
                  </a:solidFill>
                  <a:latin typeface="Karnchang"/>
                  <a:ea typeface="Karnchang"/>
                  <a:cs typeface="Karnchang"/>
                  <a:sym typeface="Karnchang"/>
                </a:rPr>
                <a:t>adalah</a:t>
              </a:r>
              <a:r>
                <a:rPr lang="en-US" sz="2700" dirty="0">
                  <a:solidFill>
                    <a:srgbClr val="000000"/>
                  </a:solidFill>
                  <a:latin typeface="Karnchang"/>
                  <a:ea typeface="Karnchang"/>
                  <a:cs typeface="Karnchang"/>
                  <a:sym typeface="Karnchang"/>
                </a:rPr>
                <a:t> </a:t>
              </a:r>
              <a:r>
                <a:rPr lang="en-US" sz="2700" dirty="0" err="1">
                  <a:solidFill>
                    <a:srgbClr val="000000"/>
                  </a:solidFill>
                  <a:latin typeface="Karnchang"/>
                  <a:ea typeface="Karnchang"/>
                  <a:cs typeface="Karnchang"/>
                  <a:sym typeface="Karnchang"/>
                </a:rPr>
                <a:t>laporan</a:t>
              </a:r>
              <a:r>
                <a:rPr lang="en-US" sz="2700" dirty="0">
                  <a:solidFill>
                    <a:srgbClr val="000000"/>
                  </a:solidFill>
                  <a:latin typeface="Karnchang"/>
                  <a:ea typeface="Karnchang"/>
                  <a:cs typeface="Karnchang"/>
                  <a:sym typeface="Karnchang"/>
                </a:rPr>
                <a:t> yang </a:t>
              </a:r>
              <a:r>
                <a:rPr lang="en-US" sz="2700" dirty="0" err="1">
                  <a:solidFill>
                    <a:srgbClr val="000000"/>
                  </a:solidFill>
                  <a:latin typeface="Karnchang"/>
                  <a:ea typeface="Karnchang"/>
                  <a:cs typeface="Karnchang"/>
                  <a:sym typeface="Karnchang"/>
                </a:rPr>
                <a:t>digunakan</a:t>
              </a:r>
              <a:r>
                <a:rPr lang="en-US" sz="2700" dirty="0">
                  <a:solidFill>
                    <a:srgbClr val="000000"/>
                  </a:solidFill>
                  <a:latin typeface="Karnchang"/>
                  <a:ea typeface="Karnchang"/>
                  <a:cs typeface="Karnchang"/>
                  <a:sym typeface="Karnchang"/>
                </a:rPr>
                <a:t> </a:t>
              </a:r>
              <a:r>
                <a:rPr lang="en-US" sz="2700" dirty="0" err="1">
                  <a:solidFill>
                    <a:srgbClr val="000000"/>
                  </a:solidFill>
                  <a:latin typeface="Karnchang"/>
                  <a:ea typeface="Karnchang"/>
                  <a:cs typeface="Karnchang"/>
                  <a:sym typeface="Karnchang"/>
                </a:rPr>
                <a:t>untuk</a:t>
              </a:r>
              <a:r>
                <a:rPr lang="en-US" sz="2700" dirty="0">
                  <a:solidFill>
                    <a:srgbClr val="000000"/>
                  </a:solidFill>
                  <a:latin typeface="Karnchang"/>
                  <a:ea typeface="Karnchang"/>
                  <a:cs typeface="Karnchang"/>
                  <a:sym typeface="Karnchang"/>
                </a:rPr>
                <a:t> </a:t>
              </a:r>
              <a:r>
                <a:rPr lang="en-US" sz="2700" dirty="0" err="1">
                  <a:solidFill>
                    <a:srgbClr val="000000"/>
                  </a:solidFill>
                  <a:latin typeface="Karnchang"/>
                  <a:ea typeface="Karnchang"/>
                  <a:cs typeface="Karnchang"/>
                  <a:sym typeface="Karnchang"/>
                </a:rPr>
                <a:t>memantau</a:t>
              </a:r>
              <a:r>
                <a:rPr lang="en-US" sz="2700" dirty="0">
                  <a:solidFill>
                    <a:srgbClr val="000000"/>
                  </a:solidFill>
                  <a:latin typeface="Karnchang"/>
                  <a:ea typeface="Karnchang"/>
                  <a:cs typeface="Karnchang"/>
                  <a:sym typeface="Karnchang"/>
                </a:rPr>
                <a:t> </a:t>
              </a:r>
              <a:r>
                <a:rPr lang="en-US" sz="2700" dirty="0" err="1">
                  <a:solidFill>
                    <a:srgbClr val="000000"/>
                  </a:solidFill>
                  <a:latin typeface="Karnchang"/>
                  <a:ea typeface="Karnchang"/>
                  <a:cs typeface="Karnchang"/>
                  <a:sym typeface="Karnchang"/>
                </a:rPr>
                <a:t>kondisi</a:t>
              </a:r>
              <a:r>
                <a:rPr lang="en-US" sz="2700" dirty="0">
                  <a:solidFill>
                    <a:srgbClr val="000000"/>
                  </a:solidFill>
                  <a:latin typeface="Karnchang"/>
                  <a:ea typeface="Karnchang"/>
                  <a:cs typeface="Karnchang"/>
                  <a:sym typeface="Karnchang"/>
                </a:rPr>
                <a:t> dan </a:t>
              </a:r>
              <a:r>
                <a:rPr lang="en-US" sz="2700" dirty="0" err="1">
                  <a:solidFill>
                    <a:srgbClr val="000000"/>
                  </a:solidFill>
                  <a:latin typeface="Karnchang"/>
                  <a:ea typeface="Karnchang"/>
                  <a:cs typeface="Karnchang"/>
                  <a:sym typeface="Karnchang"/>
                </a:rPr>
                <a:t>perawatan</a:t>
              </a:r>
              <a:r>
                <a:rPr lang="en-US" sz="2700" dirty="0">
                  <a:solidFill>
                    <a:srgbClr val="000000"/>
                  </a:solidFill>
                  <a:latin typeface="Karnchang"/>
                  <a:ea typeface="Karnchang"/>
                  <a:cs typeface="Karnchang"/>
                  <a:sym typeface="Karnchang"/>
                </a:rPr>
                <a:t> </a:t>
              </a:r>
              <a:r>
                <a:rPr lang="en-US" sz="2700" dirty="0" err="1">
                  <a:solidFill>
                    <a:srgbClr val="000000"/>
                  </a:solidFill>
                  <a:latin typeface="Karnchang"/>
                  <a:ea typeface="Karnchang"/>
                  <a:cs typeface="Karnchang"/>
                  <a:sym typeface="Karnchang"/>
                </a:rPr>
                <a:t>bayi</a:t>
              </a:r>
              <a:r>
                <a:rPr lang="en-US" sz="2700" dirty="0">
                  <a:solidFill>
                    <a:srgbClr val="000000"/>
                  </a:solidFill>
                  <a:latin typeface="Karnchang"/>
                  <a:ea typeface="Karnchang"/>
                  <a:cs typeface="Karnchang"/>
                  <a:sym typeface="Karnchang"/>
                </a:rPr>
                <a:t> </a:t>
              </a:r>
              <a:r>
                <a:rPr lang="en-US" sz="2700" dirty="0" err="1">
                  <a:solidFill>
                    <a:srgbClr val="000000"/>
                  </a:solidFill>
                  <a:latin typeface="Karnchang"/>
                  <a:ea typeface="Karnchang"/>
                  <a:cs typeface="Karnchang"/>
                  <a:sym typeface="Karnchang"/>
                </a:rPr>
                <a:t>baru</a:t>
              </a:r>
              <a:r>
                <a:rPr lang="en-US" sz="2700" dirty="0">
                  <a:solidFill>
                    <a:srgbClr val="000000"/>
                  </a:solidFill>
                  <a:latin typeface="Karnchang"/>
                  <a:ea typeface="Karnchang"/>
                  <a:cs typeface="Karnchang"/>
                  <a:sym typeface="Karnchang"/>
                </a:rPr>
                <a:t> </a:t>
              </a:r>
              <a:r>
                <a:rPr lang="en-US" sz="2700" dirty="0" err="1">
                  <a:solidFill>
                    <a:srgbClr val="000000"/>
                  </a:solidFill>
                  <a:latin typeface="Karnchang"/>
                  <a:ea typeface="Karnchang"/>
                  <a:cs typeface="Karnchang"/>
                  <a:sym typeface="Karnchang"/>
                </a:rPr>
                <a:t>lahir</a:t>
              </a:r>
              <a:r>
                <a:rPr lang="en-US" sz="2700" dirty="0">
                  <a:solidFill>
                    <a:srgbClr val="000000"/>
                  </a:solidFill>
                  <a:latin typeface="Karnchang"/>
                  <a:ea typeface="Karnchang"/>
                  <a:cs typeface="Karnchang"/>
                  <a:sym typeface="Karnchang"/>
                </a:rPr>
                <a:t> dan </a:t>
              </a:r>
              <a:r>
                <a:rPr lang="en-US" sz="2700" dirty="0" err="1">
                  <a:solidFill>
                    <a:srgbClr val="000000"/>
                  </a:solidFill>
                  <a:latin typeface="Karnchang"/>
                  <a:ea typeface="Karnchang"/>
                  <a:cs typeface="Karnchang"/>
                  <a:sym typeface="Karnchang"/>
                </a:rPr>
                <a:t>ibu</a:t>
              </a:r>
              <a:r>
                <a:rPr lang="en-US" sz="2700" dirty="0">
                  <a:solidFill>
                    <a:srgbClr val="000000"/>
                  </a:solidFill>
                  <a:latin typeface="Karnchang"/>
                  <a:ea typeface="Karnchang"/>
                  <a:cs typeface="Karnchang"/>
                  <a:sym typeface="Karnchang"/>
                </a:rPr>
                <a:t> </a:t>
              </a:r>
              <a:r>
                <a:rPr lang="en-US" sz="2700" dirty="0" err="1">
                  <a:solidFill>
                    <a:srgbClr val="000000"/>
                  </a:solidFill>
                  <a:latin typeface="Karnchang"/>
                  <a:ea typeface="Karnchang"/>
                  <a:cs typeface="Karnchang"/>
                  <a:sym typeface="Karnchang"/>
                </a:rPr>
                <a:t>pasca-persalinan</a:t>
              </a:r>
              <a:r>
                <a:rPr lang="en-US" sz="2700" dirty="0">
                  <a:solidFill>
                    <a:srgbClr val="000000"/>
                  </a:solidFill>
                  <a:latin typeface="Karnchang"/>
                  <a:ea typeface="Karnchang"/>
                  <a:cs typeface="Karnchang"/>
                  <a:sym typeface="Karnchang"/>
                </a:rPr>
                <a:t> di </a:t>
              </a:r>
              <a:r>
                <a:rPr lang="en-US" sz="2700" dirty="0" err="1">
                  <a:solidFill>
                    <a:srgbClr val="000000"/>
                  </a:solidFill>
                  <a:latin typeface="Karnchang"/>
                  <a:ea typeface="Karnchang"/>
                  <a:cs typeface="Karnchang"/>
                  <a:sym typeface="Karnchang"/>
                </a:rPr>
                <a:t>ruang</a:t>
              </a:r>
              <a:r>
                <a:rPr lang="en-US" sz="2700" dirty="0">
                  <a:solidFill>
                    <a:srgbClr val="000000"/>
                  </a:solidFill>
                  <a:latin typeface="Karnchang"/>
                  <a:ea typeface="Karnchang"/>
                  <a:cs typeface="Karnchang"/>
                  <a:sym typeface="Karnchang"/>
                </a:rPr>
                <a:t> </a:t>
              </a:r>
              <a:r>
                <a:rPr lang="en-US" sz="2700" dirty="0" err="1">
                  <a:solidFill>
                    <a:srgbClr val="000000"/>
                  </a:solidFill>
                  <a:latin typeface="Karnchang"/>
                  <a:ea typeface="Karnchang"/>
                  <a:cs typeface="Karnchang"/>
                  <a:sym typeface="Karnchang"/>
                </a:rPr>
                <a:t>perinatologi</a:t>
              </a:r>
              <a:r>
                <a:rPr lang="en-US" sz="2700" dirty="0">
                  <a:solidFill>
                    <a:srgbClr val="000000"/>
                  </a:solidFill>
                  <a:latin typeface="Karnchang"/>
                  <a:ea typeface="Karnchang"/>
                  <a:cs typeface="Karnchang"/>
                  <a:sym typeface="Karnchang"/>
                </a:rPr>
                <a:t>. </a:t>
              </a:r>
              <a:r>
                <a:rPr lang="en-US" sz="2700" dirty="0" err="1">
                  <a:solidFill>
                    <a:srgbClr val="000000"/>
                  </a:solidFill>
                  <a:latin typeface="Karnchang"/>
                  <a:ea typeface="Karnchang"/>
                  <a:cs typeface="Karnchang"/>
                  <a:sym typeface="Karnchang"/>
                </a:rPr>
                <a:t>Laporan</a:t>
              </a:r>
              <a:r>
                <a:rPr lang="en-US" sz="2700" dirty="0">
                  <a:solidFill>
                    <a:srgbClr val="000000"/>
                  </a:solidFill>
                  <a:latin typeface="Karnchang"/>
                  <a:ea typeface="Karnchang"/>
                  <a:cs typeface="Karnchang"/>
                  <a:sym typeface="Karnchang"/>
                </a:rPr>
                <a:t> </a:t>
              </a:r>
              <a:r>
                <a:rPr lang="en-US" sz="2700" dirty="0" err="1">
                  <a:solidFill>
                    <a:srgbClr val="000000"/>
                  </a:solidFill>
                  <a:latin typeface="Karnchang"/>
                  <a:ea typeface="Karnchang"/>
                  <a:cs typeface="Karnchang"/>
                  <a:sym typeface="Karnchang"/>
                </a:rPr>
                <a:t>ini</a:t>
              </a:r>
              <a:r>
                <a:rPr lang="en-US" sz="2700" dirty="0">
                  <a:solidFill>
                    <a:srgbClr val="000000"/>
                  </a:solidFill>
                  <a:latin typeface="Karnchang"/>
                  <a:ea typeface="Karnchang"/>
                  <a:cs typeface="Karnchang"/>
                  <a:sym typeface="Karnchang"/>
                </a:rPr>
                <a:t> </a:t>
              </a:r>
              <a:r>
                <a:rPr lang="en-US" sz="2700" dirty="0" err="1">
                  <a:solidFill>
                    <a:srgbClr val="000000"/>
                  </a:solidFill>
                  <a:latin typeface="Karnchang"/>
                  <a:ea typeface="Karnchang"/>
                  <a:cs typeface="Karnchang"/>
                  <a:sym typeface="Karnchang"/>
                </a:rPr>
                <a:t>mencakup</a:t>
              </a:r>
              <a:r>
                <a:rPr lang="en-US" sz="2700" dirty="0">
                  <a:solidFill>
                    <a:srgbClr val="000000"/>
                  </a:solidFill>
                  <a:latin typeface="Karnchang"/>
                  <a:ea typeface="Karnchang"/>
                  <a:cs typeface="Karnchang"/>
                  <a:sym typeface="Karnchang"/>
                </a:rPr>
                <a:t> </a:t>
              </a:r>
              <a:r>
                <a:rPr lang="en-US" sz="2700" dirty="0" err="1">
                  <a:solidFill>
                    <a:srgbClr val="000000"/>
                  </a:solidFill>
                  <a:latin typeface="Karnchang"/>
                  <a:ea typeface="Karnchang"/>
                  <a:cs typeface="Karnchang"/>
                  <a:sym typeface="Karnchang"/>
                </a:rPr>
                <a:t>pemantauan</a:t>
              </a:r>
              <a:r>
                <a:rPr lang="en-US" sz="2700" dirty="0">
                  <a:solidFill>
                    <a:srgbClr val="000000"/>
                  </a:solidFill>
                  <a:latin typeface="Karnchang"/>
                  <a:ea typeface="Karnchang"/>
                  <a:cs typeface="Karnchang"/>
                  <a:sym typeface="Karnchang"/>
                </a:rPr>
                <a:t> </a:t>
              </a:r>
              <a:r>
                <a:rPr lang="en-US" sz="2700" dirty="0" err="1">
                  <a:solidFill>
                    <a:srgbClr val="000000"/>
                  </a:solidFill>
                  <a:latin typeface="Karnchang"/>
                  <a:ea typeface="Karnchang"/>
                  <a:cs typeface="Karnchang"/>
                  <a:sym typeface="Karnchang"/>
                </a:rPr>
                <a:t>tanda</a:t>
              </a:r>
              <a:r>
                <a:rPr lang="en-US" sz="2700" dirty="0">
                  <a:solidFill>
                    <a:srgbClr val="000000"/>
                  </a:solidFill>
                  <a:latin typeface="Karnchang"/>
                  <a:ea typeface="Karnchang"/>
                  <a:cs typeface="Karnchang"/>
                  <a:sym typeface="Karnchang"/>
                </a:rPr>
                <a:t> vital </a:t>
              </a:r>
              <a:r>
                <a:rPr lang="en-US" sz="2700" dirty="0" err="1">
                  <a:solidFill>
                    <a:srgbClr val="000000"/>
                  </a:solidFill>
                  <a:latin typeface="Karnchang"/>
                  <a:ea typeface="Karnchang"/>
                  <a:cs typeface="Karnchang"/>
                  <a:sym typeface="Karnchang"/>
                </a:rPr>
                <a:t>bayi</a:t>
              </a:r>
              <a:r>
                <a:rPr lang="en-US" sz="2700" dirty="0">
                  <a:solidFill>
                    <a:srgbClr val="000000"/>
                  </a:solidFill>
                  <a:latin typeface="Karnchang"/>
                  <a:ea typeface="Karnchang"/>
                  <a:cs typeface="Karnchang"/>
                  <a:sym typeface="Karnchang"/>
                </a:rPr>
                <a:t>, status </a:t>
              </a:r>
              <a:r>
                <a:rPr lang="en-US" sz="2700" dirty="0" err="1">
                  <a:solidFill>
                    <a:srgbClr val="000000"/>
                  </a:solidFill>
                  <a:latin typeface="Karnchang"/>
                  <a:ea typeface="Karnchang"/>
                  <a:cs typeface="Karnchang"/>
                  <a:sym typeface="Karnchang"/>
                </a:rPr>
                <a:t>kesehatan</a:t>
              </a:r>
              <a:r>
                <a:rPr lang="en-US" sz="2700" dirty="0">
                  <a:solidFill>
                    <a:srgbClr val="000000"/>
                  </a:solidFill>
                  <a:latin typeface="Karnchang"/>
                  <a:ea typeface="Karnchang"/>
                  <a:cs typeface="Karnchang"/>
                  <a:sym typeface="Karnchang"/>
                </a:rPr>
                <a:t> </a:t>
              </a:r>
              <a:r>
                <a:rPr lang="en-US" sz="2700" dirty="0" err="1">
                  <a:solidFill>
                    <a:srgbClr val="000000"/>
                  </a:solidFill>
                  <a:latin typeface="Karnchang"/>
                  <a:ea typeface="Karnchang"/>
                  <a:cs typeface="Karnchang"/>
                  <a:sym typeface="Karnchang"/>
                </a:rPr>
                <a:t>ibu</a:t>
              </a:r>
              <a:r>
                <a:rPr lang="en-US" sz="2700" dirty="0">
                  <a:solidFill>
                    <a:srgbClr val="000000"/>
                  </a:solidFill>
                  <a:latin typeface="Karnchang"/>
                  <a:ea typeface="Karnchang"/>
                  <a:cs typeface="Karnchang"/>
                  <a:sym typeface="Karnchang"/>
                </a:rPr>
                <a:t>, </a:t>
              </a:r>
              <a:r>
                <a:rPr lang="en-US" sz="2700" dirty="0" err="1">
                  <a:solidFill>
                    <a:srgbClr val="000000"/>
                  </a:solidFill>
                  <a:latin typeface="Karnchang"/>
                  <a:ea typeface="Karnchang"/>
                  <a:cs typeface="Karnchang"/>
                  <a:sym typeface="Karnchang"/>
                </a:rPr>
                <a:t>pemberian</a:t>
              </a:r>
              <a:r>
                <a:rPr lang="en-US" sz="2700" dirty="0">
                  <a:solidFill>
                    <a:srgbClr val="000000"/>
                  </a:solidFill>
                  <a:latin typeface="Karnchang"/>
                  <a:ea typeface="Karnchang"/>
                  <a:cs typeface="Karnchang"/>
                  <a:sym typeface="Karnchang"/>
                </a:rPr>
                <a:t> ASI.</a:t>
              </a:r>
            </a:p>
          </p:txBody>
        </p:sp>
        <p:sp>
          <p:nvSpPr>
            <p:cNvPr id="53" name="TextBox 32">
              <a:extLst>
                <a:ext uri="{FF2B5EF4-FFF2-40B4-BE49-F238E27FC236}">
                  <a16:creationId xmlns:a16="http://schemas.microsoft.com/office/drawing/2014/main" id="{852BFD03-1D9B-365E-4680-99EE3241473A}"/>
                </a:ext>
              </a:extLst>
            </p:cNvPr>
            <p:cNvSpPr txBox="1"/>
            <p:nvPr/>
          </p:nvSpPr>
          <p:spPr>
            <a:xfrm>
              <a:off x="0" y="1647875"/>
              <a:ext cx="10794668" cy="751502"/>
            </a:xfrm>
            <a:prstGeom prst="rect">
              <a:avLst/>
            </a:prstGeom>
          </p:spPr>
          <p:txBody>
            <a:bodyPr wrap="square" lIns="0" tIns="0" rIns="0" bIns="0" rtlCol="0" anchor="t">
              <a:spAutoFit/>
            </a:bodyPr>
            <a:lstStyle/>
            <a:p>
              <a:pPr algn="l">
                <a:lnSpc>
                  <a:spcPts val="3680"/>
                </a:lnSpc>
              </a:pPr>
              <a:r>
                <a:rPr lang="en-US" sz="4000" b="1" dirty="0">
                  <a:solidFill>
                    <a:srgbClr val="243342"/>
                  </a:solidFill>
                  <a:latin typeface="Karnchang Bold"/>
                  <a:ea typeface="Karnchang Bold"/>
                  <a:cs typeface="Karnchang Bold"/>
                  <a:sym typeface="Karnchang Bold"/>
                </a:rPr>
                <a:t>Monitoring Ruang </a:t>
              </a:r>
              <a:r>
                <a:rPr lang="en-US" sz="4000" b="1" dirty="0" err="1">
                  <a:solidFill>
                    <a:srgbClr val="243342"/>
                  </a:solidFill>
                  <a:latin typeface="Karnchang Bold"/>
                  <a:ea typeface="Karnchang Bold"/>
                  <a:cs typeface="Karnchang Bold"/>
                  <a:sym typeface="Karnchang Bold"/>
                </a:rPr>
                <a:t>Perina</a:t>
              </a:r>
              <a:endParaRPr lang="en-US" sz="4000" b="1" dirty="0">
                <a:solidFill>
                  <a:srgbClr val="243342"/>
                </a:solidFill>
                <a:latin typeface="Karnchang Bold"/>
                <a:ea typeface="Karnchang Bold"/>
                <a:cs typeface="Karnchang Bold"/>
                <a:sym typeface="Karnchang Bold"/>
              </a:endParaRPr>
            </a:p>
          </p:txBody>
        </p:sp>
      </p:grpSp>
      <p:pic>
        <p:nvPicPr>
          <p:cNvPr id="59" name="Picture 58">
            <a:extLst>
              <a:ext uri="{FF2B5EF4-FFF2-40B4-BE49-F238E27FC236}">
                <a16:creationId xmlns:a16="http://schemas.microsoft.com/office/drawing/2014/main" id="{89A1503F-58CB-D750-7B8C-D7506E73976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11931" y="2229561"/>
            <a:ext cx="7430238" cy="3320387"/>
          </a:xfrm>
          <a:prstGeom prst="rect">
            <a:avLst/>
          </a:prstGeom>
        </p:spPr>
      </p:pic>
      <p:pic>
        <p:nvPicPr>
          <p:cNvPr id="61" name="Picture 60">
            <a:extLst>
              <a:ext uri="{FF2B5EF4-FFF2-40B4-BE49-F238E27FC236}">
                <a16:creationId xmlns:a16="http://schemas.microsoft.com/office/drawing/2014/main" id="{C57CDDC9-6F7A-A4E2-295B-BDAC090F828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80057" y="5903853"/>
            <a:ext cx="7368596" cy="3333138"/>
          </a:xfrm>
          <a:prstGeom prst="rect">
            <a:avLst/>
          </a:prstGeom>
        </p:spPr>
      </p:pic>
    </p:spTree>
    <p:extLst>
      <p:ext uri="{BB962C8B-B14F-4D97-AF65-F5344CB8AC3E}">
        <p14:creationId xmlns:p14="http://schemas.microsoft.com/office/powerpoint/2010/main" val="2499768260"/>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E6EAEF"/>
        </a:solidFill>
        <a:effectLst/>
      </p:bgPr>
    </p:bg>
    <p:spTree>
      <p:nvGrpSpPr>
        <p:cNvPr id="1" name=""/>
        <p:cNvGrpSpPr/>
        <p:nvPr/>
      </p:nvGrpSpPr>
      <p:grpSpPr>
        <a:xfrm>
          <a:off x="0" y="0"/>
          <a:ext cx="0" cy="0"/>
          <a:chOff x="0" y="0"/>
          <a:chExt cx="0" cy="0"/>
        </a:xfrm>
      </p:grpSpPr>
      <p:grpSp>
        <p:nvGrpSpPr>
          <p:cNvPr id="2" name="Group 2"/>
          <p:cNvGrpSpPr/>
          <p:nvPr/>
        </p:nvGrpSpPr>
        <p:grpSpPr>
          <a:xfrm>
            <a:off x="787067" y="746363"/>
            <a:ext cx="16713866" cy="9101117"/>
            <a:chOff x="0" y="0"/>
            <a:chExt cx="4402006" cy="2397002"/>
          </a:xfrm>
        </p:grpSpPr>
        <p:sp>
          <p:nvSpPr>
            <p:cNvPr id="3" name="Freeform 3"/>
            <p:cNvSpPr/>
            <p:nvPr/>
          </p:nvSpPr>
          <p:spPr>
            <a:xfrm>
              <a:off x="0" y="0"/>
              <a:ext cx="4402006" cy="2397002"/>
            </a:xfrm>
            <a:custGeom>
              <a:avLst/>
              <a:gdLst/>
              <a:ahLst/>
              <a:cxnLst/>
              <a:rect l="l" t="t" r="r" b="b"/>
              <a:pathLst>
                <a:path w="4402006" h="2397002">
                  <a:moveTo>
                    <a:pt x="23623" y="0"/>
                  </a:moveTo>
                  <a:lnTo>
                    <a:pt x="4378382" y="0"/>
                  </a:lnTo>
                  <a:cubicBezTo>
                    <a:pt x="4391429" y="0"/>
                    <a:pt x="4402006" y="10577"/>
                    <a:pt x="4402006" y="23623"/>
                  </a:cubicBezTo>
                  <a:lnTo>
                    <a:pt x="4402006" y="2373379"/>
                  </a:lnTo>
                  <a:cubicBezTo>
                    <a:pt x="4402006" y="2379644"/>
                    <a:pt x="4399517" y="2385653"/>
                    <a:pt x="4395087" y="2390083"/>
                  </a:cubicBezTo>
                  <a:cubicBezTo>
                    <a:pt x="4390656" y="2394513"/>
                    <a:pt x="4384647" y="2397002"/>
                    <a:pt x="4378382" y="2397002"/>
                  </a:cubicBezTo>
                  <a:lnTo>
                    <a:pt x="23623" y="2397002"/>
                  </a:lnTo>
                  <a:cubicBezTo>
                    <a:pt x="17358" y="2397002"/>
                    <a:pt x="11349" y="2394513"/>
                    <a:pt x="6919" y="2390083"/>
                  </a:cubicBezTo>
                  <a:cubicBezTo>
                    <a:pt x="2489" y="2385653"/>
                    <a:pt x="0" y="2379644"/>
                    <a:pt x="0" y="2373379"/>
                  </a:cubicBezTo>
                  <a:lnTo>
                    <a:pt x="0" y="23623"/>
                  </a:lnTo>
                  <a:cubicBezTo>
                    <a:pt x="0" y="17358"/>
                    <a:pt x="2489" y="11349"/>
                    <a:pt x="6919" y="6919"/>
                  </a:cubicBezTo>
                  <a:cubicBezTo>
                    <a:pt x="11349" y="2489"/>
                    <a:pt x="17358" y="0"/>
                    <a:pt x="23623" y="0"/>
                  </a:cubicBezTo>
                  <a:close/>
                </a:path>
              </a:pathLst>
            </a:custGeom>
            <a:solidFill>
              <a:srgbClr val="E6EAEF"/>
            </a:solidFill>
            <a:ln w="19050" cap="rnd">
              <a:solidFill>
                <a:srgbClr val="243342"/>
              </a:solidFill>
              <a:prstDash val="solid"/>
              <a:round/>
            </a:ln>
          </p:spPr>
          <p:txBody>
            <a:bodyPr/>
            <a:lstStyle/>
            <a:p>
              <a:endParaRPr lang="en-ID" dirty="0"/>
            </a:p>
          </p:txBody>
        </p:sp>
        <p:sp>
          <p:nvSpPr>
            <p:cNvPr id="4" name="TextBox 4"/>
            <p:cNvSpPr txBox="1"/>
            <p:nvPr/>
          </p:nvSpPr>
          <p:spPr>
            <a:xfrm>
              <a:off x="0" y="-38100"/>
              <a:ext cx="4402006" cy="2435102"/>
            </a:xfrm>
            <a:prstGeom prst="rect">
              <a:avLst/>
            </a:prstGeom>
          </p:spPr>
          <p:txBody>
            <a:bodyPr lIns="50800" tIns="50800" rIns="50800" bIns="50800" rtlCol="0" anchor="ctr"/>
            <a:lstStyle/>
            <a:p>
              <a:pPr algn="ctr">
                <a:lnSpc>
                  <a:spcPts val="3362"/>
                </a:lnSpc>
              </a:pPr>
              <a:endParaRPr/>
            </a:p>
          </p:txBody>
        </p:sp>
      </p:grpSp>
      <p:grpSp>
        <p:nvGrpSpPr>
          <p:cNvPr id="5" name="Group 5"/>
          <p:cNvGrpSpPr/>
          <p:nvPr/>
        </p:nvGrpSpPr>
        <p:grpSpPr>
          <a:xfrm rot="-7538080">
            <a:off x="-7029811" y="-5584933"/>
            <a:ext cx="9808447" cy="9331824"/>
            <a:chOff x="0" y="0"/>
            <a:chExt cx="13077930" cy="12442432"/>
          </a:xfrm>
        </p:grpSpPr>
        <p:grpSp>
          <p:nvGrpSpPr>
            <p:cNvPr id="6" name="Group 6"/>
            <p:cNvGrpSpPr/>
            <p:nvPr/>
          </p:nvGrpSpPr>
          <p:grpSpPr>
            <a:xfrm rot="2252144">
              <a:off x="1498251" y="1484738"/>
              <a:ext cx="7399579" cy="7432687"/>
              <a:chOff x="0" y="0"/>
              <a:chExt cx="2816645" cy="2829248"/>
            </a:xfrm>
          </p:grpSpPr>
          <p:sp>
            <p:nvSpPr>
              <p:cNvPr id="7" name="Freeform 7"/>
              <p:cNvSpPr/>
              <p:nvPr/>
            </p:nvSpPr>
            <p:spPr>
              <a:xfrm>
                <a:off x="0" y="0"/>
                <a:ext cx="2816645" cy="2829248"/>
              </a:xfrm>
              <a:custGeom>
                <a:avLst/>
                <a:gdLst/>
                <a:ahLst/>
                <a:cxnLst/>
                <a:rect l="l" t="t" r="r" b="b"/>
                <a:pathLst>
                  <a:path w="2816645" h="2829248">
                    <a:moveTo>
                      <a:pt x="0" y="0"/>
                    </a:moveTo>
                    <a:lnTo>
                      <a:pt x="2816645" y="0"/>
                    </a:lnTo>
                    <a:lnTo>
                      <a:pt x="2816645" y="2829248"/>
                    </a:lnTo>
                    <a:lnTo>
                      <a:pt x="0" y="2829248"/>
                    </a:lnTo>
                    <a:close/>
                  </a:path>
                </a:pathLst>
              </a:custGeom>
              <a:solidFill>
                <a:srgbClr val="243342"/>
              </a:solidFill>
            </p:spPr>
          </p:sp>
          <p:sp>
            <p:nvSpPr>
              <p:cNvPr id="8" name="TextBox 8"/>
              <p:cNvSpPr txBox="1"/>
              <p:nvPr/>
            </p:nvSpPr>
            <p:spPr>
              <a:xfrm>
                <a:off x="0" y="-123825"/>
                <a:ext cx="2816645" cy="2953073"/>
              </a:xfrm>
              <a:prstGeom prst="rect">
                <a:avLst/>
              </a:prstGeom>
            </p:spPr>
            <p:txBody>
              <a:bodyPr lIns="50800" tIns="50800" rIns="50800" bIns="50800" rtlCol="0" anchor="ctr"/>
              <a:lstStyle/>
              <a:p>
                <a:pPr algn="ctr">
                  <a:lnSpc>
                    <a:spcPts val="2659"/>
                  </a:lnSpc>
                  <a:spcBef>
                    <a:spcPct val="0"/>
                  </a:spcBef>
                </a:pPr>
                <a:endParaRPr/>
              </a:p>
            </p:txBody>
          </p:sp>
        </p:grpSp>
        <p:grpSp>
          <p:nvGrpSpPr>
            <p:cNvPr id="9" name="Group 9"/>
            <p:cNvGrpSpPr/>
            <p:nvPr/>
          </p:nvGrpSpPr>
          <p:grpSpPr>
            <a:xfrm rot="2252144">
              <a:off x="2397493" y="3224228"/>
              <a:ext cx="7399579" cy="7432687"/>
              <a:chOff x="0" y="0"/>
              <a:chExt cx="2816645" cy="2829248"/>
            </a:xfrm>
          </p:grpSpPr>
          <p:sp>
            <p:nvSpPr>
              <p:cNvPr id="10" name="Freeform 10"/>
              <p:cNvSpPr/>
              <p:nvPr/>
            </p:nvSpPr>
            <p:spPr>
              <a:xfrm>
                <a:off x="0" y="0"/>
                <a:ext cx="2816645" cy="2829248"/>
              </a:xfrm>
              <a:custGeom>
                <a:avLst/>
                <a:gdLst/>
                <a:ahLst/>
                <a:cxnLst/>
                <a:rect l="l" t="t" r="r" b="b"/>
                <a:pathLst>
                  <a:path w="2816645" h="2829248">
                    <a:moveTo>
                      <a:pt x="0" y="0"/>
                    </a:moveTo>
                    <a:lnTo>
                      <a:pt x="2816645" y="0"/>
                    </a:lnTo>
                    <a:lnTo>
                      <a:pt x="2816645" y="2829248"/>
                    </a:lnTo>
                    <a:lnTo>
                      <a:pt x="0" y="2829248"/>
                    </a:lnTo>
                    <a:close/>
                  </a:path>
                </a:pathLst>
              </a:custGeom>
              <a:solidFill>
                <a:srgbClr val="535659"/>
              </a:solidFill>
            </p:spPr>
          </p:sp>
          <p:sp>
            <p:nvSpPr>
              <p:cNvPr id="11" name="TextBox 11"/>
              <p:cNvSpPr txBox="1"/>
              <p:nvPr/>
            </p:nvSpPr>
            <p:spPr>
              <a:xfrm>
                <a:off x="0" y="-123825"/>
                <a:ext cx="2816645" cy="2953073"/>
              </a:xfrm>
              <a:prstGeom prst="rect">
                <a:avLst/>
              </a:prstGeom>
            </p:spPr>
            <p:txBody>
              <a:bodyPr lIns="50800" tIns="50800" rIns="50800" bIns="50800" rtlCol="0" anchor="ctr"/>
              <a:lstStyle/>
              <a:p>
                <a:pPr algn="ctr">
                  <a:lnSpc>
                    <a:spcPts val="2659"/>
                  </a:lnSpc>
                  <a:spcBef>
                    <a:spcPct val="0"/>
                  </a:spcBef>
                </a:pPr>
                <a:endParaRPr/>
              </a:p>
            </p:txBody>
          </p:sp>
        </p:grpSp>
        <p:grpSp>
          <p:nvGrpSpPr>
            <p:cNvPr id="12" name="Group 12"/>
            <p:cNvGrpSpPr/>
            <p:nvPr/>
          </p:nvGrpSpPr>
          <p:grpSpPr>
            <a:xfrm rot="2252144">
              <a:off x="4180100" y="3525007"/>
              <a:ext cx="7399579" cy="7432687"/>
              <a:chOff x="0" y="0"/>
              <a:chExt cx="2816645" cy="2829248"/>
            </a:xfrm>
          </p:grpSpPr>
          <p:sp>
            <p:nvSpPr>
              <p:cNvPr id="13" name="Freeform 13"/>
              <p:cNvSpPr/>
              <p:nvPr/>
            </p:nvSpPr>
            <p:spPr>
              <a:xfrm>
                <a:off x="0" y="0"/>
                <a:ext cx="2816645" cy="2829248"/>
              </a:xfrm>
              <a:custGeom>
                <a:avLst/>
                <a:gdLst/>
                <a:ahLst/>
                <a:cxnLst/>
                <a:rect l="l" t="t" r="r" b="b"/>
                <a:pathLst>
                  <a:path w="2816645" h="2829248">
                    <a:moveTo>
                      <a:pt x="0" y="0"/>
                    </a:moveTo>
                    <a:lnTo>
                      <a:pt x="2816645" y="0"/>
                    </a:lnTo>
                    <a:lnTo>
                      <a:pt x="2816645" y="2829248"/>
                    </a:lnTo>
                    <a:lnTo>
                      <a:pt x="0" y="2829248"/>
                    </a:lnTo>
                    <a:close/>
                  </a:path>
                </a:pathLst>
              </a:custGeom>
              <a:solidFill>
                <a:srgbClr val="858789"/>
              </a:solidFill>
            </p:spPr>
          </p:sp>
          <p:sp>
            <p:nvSpPr>
              <p:cNvPr id="14" name="TextBox 14"/>
              <p:cNvSpPr txBox="1"/>
              <p:nvPr/>
            </p:nvSpPr>
            <p:spPr>
              <a:xfrm>
                <a:off x="0" y="-123825"/>
                <a:ext cx="2816645" cy="2953073"/>
              </a:xfrm>
              <a:prstGeom prst="rect">
                <a:avLst/>
              </a:prstGeom>
            </p:spPr>
            <p:txBody>
              <a:bodyPr lIns="50800" tIns="50800" rIns="50800" bIns="50800" rtlCol="0" anchor="ctr"/>
              <a:lstStyle/>
              <a:p>
                <a:pPr algn="ctr">
                  <a:lnSpc>
                    <a:spcPts val="2659"/>
                  </a:lnSpc>
                  <a:spcBef>
                    <a:spcPct val="0"/>
                  </a:spcBef>
                </a:pPr>
                <a:endParaRPr/>
              </a:p>
            </p:txBody>
          </p:sp>
        </p:grpSp>
      </p:grpSp>
      <p:grpSp>
        <p:nvGrpSpPr>
          <p:cNvPr id="15" name="Group 15"/>
          <p:cNvGrpSpPr/>
          <p:nvPr/>
        </p:nvGrpSpPr>
        <p:grpSpPr>
          <a:xfrm rot="2124477">
            <a:off x="15979122" y="5429903"/>
            <a:ext cx="9808447" cy="9331824"/>
            <a:chOff x="0" y="0"/>
            <a:chExt cx="13077930" cy="12442432"/>
          </a:xfrm>
        </p:grpSpPr>
        <p:grpSp>
          <p:nvGrpSpPr>
            <p:cNvPr id="16" name="Group 16"/>
            <p:cNvGrpSpPr/>
            <p:nvPr/>
          </p:nvGrpSpPr>
          <p:grpSpPr>
            <a:xfrm rot="2252144">
              <a:off x="1498251" y="1484738"/>
              <a:ext cx="7399579" cy="7432687"/>
              <a:chOff x="0" y="0"/>
              <a:chExt cx="2816645" cy="2829248"/>
            </a:xfrm>
          </p:grpSpPr>
          <p:sp>
            <p:nvSpPr>
              <p:cNvPr id="17" name="Freeform 17"/>
              <p:cNvSpPr/>
              <p:nvPr/>
            </p:nvSpPr>
            <p:spPr>
              <a:xfrm>
                <a:off x="0" y="0"/>
                <a:ext cx="2816645" cy="2829248"/>
              </a:xfrm>
              <a:custGeom>
                <a:avLst/>
                <a:gdLst/>
                <a:ahLst/>
                <a:cxnLst/>
                <a:rect l="l" t="t" r="r" b="b"/>
                <a:pathLst>
                  <a:path w="2816645" h="2829248">
                    <a:moveTo>
                      <a:pt x="0" y="0"/>
                    </a:moveTo>
                    <a:lnTo>
                      <a:pt x="2816645" y="0"/>
                    </a:lnTo>
                    <a:lnTo>
                      <a:pt x="2816645" y="2829248"/>
                    </a:lnTo>
                    <a:lnTo>
                      <a:pt x="0" y="2829248"/>
                    </a:lnTo>
                    <a:close/>
                  </a:path>
                </a:pathLst>
              </a:custGeom>
              <a:solidFill>
                <a:srgbClr val="243342"/>
              </a:solidFill>
            </p:spPr>
          </p:sp>
          <p:sp>
            <p:nvSpPr>
              <p:cNvPr id="18" name="TextBox 18"/>
              <p:cNvSpPr txBox="1"/>
              <p:nvPr/>
            </p:nvSpPr>
            <p:spPr>
              <a:xfrm>
                <a:off x="0" y="-123825"/>
                <a:ext cx="2816645" cy="2953073"/>
              </a:xfrm>
              <a:prstGeom prst="rect">
                <a:avLst/>
              </a:prstGeom>
            </p:spPr>
            <p:txBody>
              <a:bodyPr lIns="50800" tIns="50800" rIns="50800" bIns="50800" rtlCol="0" anchor="ctr"/>
              <a:lstStyle/>
              <a:p>
                <a:pPr algn="ctr">
                  <a:lnSpc>
                    <a:spcPts val="2659"/>
                  </a:lnSpc>
                  <a:spcBef>
                    <a:spcPct val="0"/>
                  </a:spcBef>
                </a:pPr>
                <a:endParaRPr/>
              </a:p>
            </p:txBody>
          </p:sp>
        </p:grpSp>
        <p:grpSp>
          <p:nvGrpSpPr>
            <p:cNvPr id="19" name="Group 19"/>
            <p:cNvGrpSpPr/>
            <p:nvPr/>
          </p:nvGrpSpPr>
          <p:grpSpPr>
            <a:xfrm rot="2252144">
              <a:off x="2397493" y="3224228"/>
              <a:ext cx="7399579" cy="7432687"/>
              <a:chOff x="0" y="0"/>
              <a:chExt cx="2816645" cy="2829248"/>
            </a:xfrm>
          </p:grpSpPr>
          <p:sp>
            <p:nvSpPr>
              <p:cNvPr id="20" name="Freeform 20"/>
              <p:cNvSpPr/>
              <p:nvPr/>
            </p:nvSpPr>
            <p:spPr>
              <a:xfrm>
                <a:off x="0" y="0"/>
                <a:ext cx="2816645" cy="2829248"/>
              </a:xfrm>
              <a:custGeom>
                <a:avLst/>
                <a:gdLst/>
                <a:ahLst/>
                <a:cxnLst/>
                <a:rect l="l" t="t" r="r" b="b"/>
                <a:pathLst>
                  <a:path w="2816645" h="2829248">
                    <a:moveTo>
                      <a:pt x="0" y="0"/>
                    </a:moveTo>
                    <a:lnTo>
                      <a:pt x="2816645" y="0"/>
                    </a:lnTo>
                    <a:lnTo>
                      <a:pt x="2816645" y="2829248"/>
                    </a:lnTo>
                    <a:lnTo>
                      <a:pt x="0" y="2829248"/>
                    </a:lnTo>
                    <a:close/>
                  </a:path>
                </a:pathLst>
              </a:custGeom>
              <a:solidFill>
                <a:srgbClr val="535659"/>
              </a:solidFill>
            </p:spPr>
          </p:sp>
          <p:sp>
            <p:nvSpPr>
              <p:cNvPr id="21" name="TextBox 21"/>
              <p:cNvSpPr txBox="1"/>
              <p:nvPr/>
            </p:nvSpPr>
            <p:spPr>
              <a:xfrm>
                <a:off x="0" y="-123825"/>
                <a:ext cx="2816645" cy="2953073"/>
              </a:xfrm>
              <a:prstGeom prst="rect">
                <a:avLst/>
              </a:prstGeom>
            </p:spPr>
            <p:txBody>
              <a:bodyPr lIns="50800" tIns="50800" rIns="50800" bIns="50800" rtlCol="0" anchor="ctr"/>
              <a:lstStyle/>
              <a:p>
                <a:pPr algn="ctr">
                  <a:lnSpc>
                    <a:spcPts val="2659"/>
                  </a:lnSpc>
                  <a:spcBef>
                    <a:spcPct val="0"/>
                  </a:spcBef>
                </a:pPr>
                <a:endParaRPr/>
              </a:p>
            </p:txBody>
          </p:sp>
        </p:grpSp>
        <p:grpSp>
          <p:nvGrpSpPr>
            <p:cNvPr id="22" name="Group 22"/>
            <p:cNvGrpSpPr/>
            <p:nvPr/>
          </p:nvGrpSpPr>
          <p:grpSpPr>
            <a:xfrm rot="2252144">
              <a:off x="4180100" y="3525007"/>
              <a:ext cx="7399579" cy="7432687"/>
              <a:chOff x="0" y="0"/>
              <a:chExt cx="2816645" cy="2829248"/>
            </a:xfrm>
          </p:grpSpPr>
          <p:sp>
            <p:nvSpPr>
              <p:cNvPr id="23" name="Freeform 23"/>
              <p:cNvSpPr/>
              <p:nvPr/>
            </p:nvSpPr>
            <p:spPr>
              <a:xfrm>
                <a:off x="0" y="0"/>
                <a:ext cx="2816645" cy="2829248"/>
              </a:xfrm>
              <a:custGeom>
                <a:avLst/>
                <a:gdLst/>
                <a:ahLst/>
                <a:cxnLst/>
                <a:rect l="l" t="t" r="r" b="b"/>
                <a:pathLst>
                  <a:path w="2816645" h="2829248">
                    <a:moveTo>
                      <a:pt x="0" y="0"/>
                    </a:moveTo>
                    <a:lnTo>
                      <a:pt x="2816645" y="0"/>
                    </a:lnTo>
                    <a:lnTo>
                      <a:pt x="2816645" y="2829248"/>
                    </a:lnTo>
                    <a:lnTo>
                      <a:pt x="0" y="2829248"/>
                    </a:lnTo>
                    <a:close/>
                  </a:path>
                </a:pathLst>
              </a:custGeom>
              <a:solidFill>
                <a:srgbClr val="858789"/>
              </a:solidFill>
            </p:spPr>
          </p:sp>
          <p:sp>
            <p:nvSpPr>
              <p:cNvPr id="24" name="TextBox 24"/>
              <p:cNvSpPr txBox="1"/>
              <p:nvPr/>
            </p:nvSpPr>
            <p:spPr>
              <a:xfrm>
                <a:off x="0" y="-123825"/>
                <a:ext cx="2816645" cy="2953073"/>
              </a:xfrm>
              <a:prstGeom prst="rect">
                <a:avLst/>
              </a:prstGeom>
            </p:spPr>
            <p:txBody>
              <a:bodyPr lIns="50800" tIns="50800" rIns="50800" bIns="50800" rtlCol="0" anchor="ctr"/>
              <a:lstStyle/>
              <a:p>
                <a:pPr algn="ctr">
                  <a:lnSpc>
                    <a:spcPts val="2659"/>
                  </a:lnSpc>
                  <a:spcBef>
                    <a:spcPct val="0"/>
                  </a:spcBef>
                </a:pPr>
                <a:endParaRPr/>
              </a:p>
            </p:txBody>
          </p:sp>
        </p:grpSp>
      </p:grpSp>
      <p:grpSp>
        <p:nvGrpSpPr>
          <p:cNvPr id="28" name="Group 28"/>
          <p:cNvGrpSpPr/>
          <p:nvPr/>
        </p:nvGrpSpPr>
        <p:grpSpPr>
          <a:xfrm>
            <a:off x="15665503" y="317552"/>
            <a:ext cx="2042119" cy="650325"/>
            <a:chOff x="0" y="0"/>
            <a:chExt cx="537842" cy="171279"/>
          </a:xfrm>
        </p:grpSpPr>
        <p:sp>
          <p:nvSpPr>
            <p:cNvPr id="29" name="Freeform 29"/>
            <p:cNvSpPr/>
            <p:nvPr/>
          </p:nvSpPr>
          <p:spPr>
            <a:xfrm>
              <a:off x="0" y="0"/>
              <a:ext cx="537842" cy="171279"/>
            </a:xfrm>
            <a:custGeom>
              <a:avLst/>
              <a:gdLst/>
              <a:ahLst/>
              <a:cxnLst/>
              <a:rect l="l" t="t" r="r" b="b"/>
              <a:pathLst>
                <a:path w="537842" h="171279">
                  <a:moveTo>
                    <a:pt x="53076" y="0"/>
                  </a:moveTo>
                  <a:lnTo>
                    <a:pt x="484766" y="0"/>
                  </a:lnTo>
                  <a:cubicBezTo>
                    <a:pt x="514079" y="0"/>
                    <a:pt x="537842" y="23763"/>
                    <a:pt x="537842" y="53076"/>
                  </a:cubicBezTo>
                  <a:lnTo>
                    <a:pt x="537842" y="118203"/>
                  </a:lnTo>
                  <a:cubicBezTo>
                    <a:pt x="537842" y="132280"/>
                    <a:pt x="532250" y="145780"/>
                    <a:pt x="522296" y="155734"/>
                  </a:cubicBezTo>
                  <a:cubicBezTo>
                    <a:pt x="512343" y="165687"/>
                    <a:pt x="498843" y="171279"/>
                    <a:pt x="484766" y="171279"/>
                  </a:cubicBezTo>
                  <a:lnTo>
                    <a:pt x="53076" y="171279"/>
                  </a:lnTo>
                  <a:cubicBezTo>
                    <a:pt x="38999" y="171279"/>
                    <a:pt x="25499" y="165687"/>
                    <a:pt x="15546" y="155734"/>
                  </a:cubicBezTo>
                  <a:cubicBezTo>
                    <a:pt x="5592" y="145780"/>
                    <a:pt x="0" y="132280"/>
                    <a:pt x="0" y="118203"/>
                  </a:cubicBezTo>
                  <a:lnTo>
                    <a:pt x="0" y="53076"/>
                  </a:lnTo>
                  <a:cubicBezTo>
                    <a:pt x="0" y="38999"/>
                    <a:pt x="5592" y="25499"/>
                    <a:pt x="15546" y="15546"/>
                  </a:cubicBezTo>
                  <a:cubicBezTo>
                    <a:pt x="25499" y="5592"/>
                    <a:pt x="38999" y="0"/>
                    <a:pt x="53076" y="0"/>
                  </a:cubicBezTo>
                  <a:close/>
                </a:path>
              </a:pathLst>
            </a:custGeom>
            <a:solidFill>
              <a:srgbClr val="535659"/>
            </a:solidFill>
            <a:ln w="19050" cap="sq">
              <a:solidFill>
                <a:srgbClr val="243342"/>
              </a:solidFill>
              <a:prstDash val="solid"/>
              <a:miter/>
            </a:ln>
          </p:spPr>
        </p:sp>
        <p:sp>
          <p:nvSpPr>
            <p:cNvPr id="30" name="TextBox 30"/>
            <p:cNvSpPr txBox="1"/>
            <p:nvPr/>
          </p:nvSpPr>
          <p:spPr>
            <a:xfrm>
              <a:off x="0" y="-38100"/>
              <a:ext cx="537842" cy="209379"/>
            </a:xfrm>
            <a:prstGeom prst="rect">
              <a:avLst/>
            </a:prstGeom>
          </p:spPr>
          <p:txBody>
            <a:bodyPr lIns="50800" tIns="50800" rIns="50800" bIns="50800" rtlCol="0" anchor="ctr"/>
            <a:lstStyle/>
            <a:p>
              <a:pPr algn="ctr">
                <a:lnSpc>
                  <a:spcPts val="3362"/>
                </a:lnSpc>
              </a:pPr>
              <a:endParaRPr/>
            </a:p>
          </p:txBody>
        </p:sp>
      </p:grpSp>
      <p:grpSp>
        <p:nvGrpSpPr>
          <p:cNvPr id="31" name="Group 31"/>
          <p:cNvGrpSpPr/>
          <p:nvPr/>
        </p:nvGrpSpPr>
        <p:grpSpPr>
          <a:xfrm>
            <a:off x="629723" y="9258300"/>
            <a:ext cx="6961669" cy="627749"/>
            <a:chOff x="0" y="0"/>
            <a:chExt cx="1833526" cy="165333"/>
          </a:xfrm>
        </p:grpSpPr>
        <p:sp>
          <p:nvSpPr>
            <p:cNvPr id="32" name="Freeform 32"/>
            <p:cNvSpPr/>
            <p:nvPr/>
          </p:nvSpPr>
          <p:spPr>
            <a:xfrm>
              <a:off x="0" y="0"/>
              <a:ext cx="1833526" cy="165333"/>
            </a:xfrm>
            <a:custGeom>
              <a:avLst/>
              <a:gdLst/>
              <a:ahLst/>
              <a:cxnLst/>
              <a:rect l="l" t="t" r="r" b="b"/>
              <a:pathLst>
                <a:path w="1833526" h="165333">
                  <a:moveTo>
                    <a:pt x="16681" y="0"/>
                  </a:moveTo>
                  <a:lnTo>
                    <a:pt x="1816845" y="0"/>
                  </a:lnTo>
                  <a:cubicBezTo>
                    <a:pt x="1821269" y="0"/>
                    <a:pt x="1825512" y="1757"/>
                    <a:pt x="1828640" y="4886"/>
                  </a:cubicBezTo>
                  <a:cubicBezTo>
                    <a:pt x="1831769" y="8014"/>
                    <a:pt x="1833526" y="12257"/>
                    <a:pt x="1833526" y="16681"/>
                  </a:cubicBezTo>
                  <a:lnTo>
                    <a:pt x="1833526" y="148652"/>
                  </a:lnTo>
                  <a:cubicBezTo>
                    <a:pt x="1833526" y="157865"/>
                    <a:pt x="1826058" y="165333"/>
                    <a:pt x="1816845" y="165333"/>
                  </a:cubicBezTo>
                  <a:lnTo>
                    <a:pt x="16681" y="165333"/>
                  </a:lnTo>
                  <a:cubicBezTo>
                    <a:pt x="7468" y="165333"/>
                    <a:pt x="0" y="157865"/>
                    <a:pt x="0" y="148652"/>
                  </a:cubicBezTo>
                  <a:lnTo>
                    <a:pt x="0" y="16681"/>
                  </a:lnTo>
                  <a:cubicBezTo>
                    <a:pt x="0" y="7468"/>
                    <a:pt x="7468" y="0"/>
                    <a:pt x="16681" y="0"/>
                  </a:cubicBezTo>
                  <a:close/>
                </a:path>
              </a:pathLst>
            </a:custGeom>
            <a:solidFill>
              <a:srgbClr val="535659"/>
            </a:solidFill>
            <a:ln w="19050" cap="sq">
              <a:solidFill>
                <a:srgbClr val="243342"/>
              </a:solidFill>
              <a:prstDash val="solid"/>
              <a:miter/>
            </a:ln>
          </p:spPr>
        </p:sp>
        <p:sp>
          <p:nvSpPr>
            <p:cNvPr id="33" name="TextBox 33"/>
            <p:cNvSpPr txBox="1"/>
            <p:nvPr/>
          </p:nvSpPr>
          <p:spPr>
            <a:xfrm>
              <a:off x="0" y="-38100"/>
              <a:ext cx="1833526" cy="203433"/>
            </a:xfrm>
            <a:prstGeom prst="rect">
              <a:avLst/>
            </a:prstGeom>
          </p:spPr>
          <p:txBody>
            <a:bodyPr lIns="50800" tIns="50800" rIns="50800" bIns="50800" rtlCol="0" anchor="ctr"/>
            <a:lstStyle/>
            <a:p>
              <a:pPr algn="ctr">
                <a:lnSpc>
                  <a:spcPts val="3362"/>
                </a:lnSpc>
              </a:pPr>
              <a:endParaRPr/>
            </a:p>
          </p:txBody>
        </p:sp>
      </p:grpSp>
      <p:sp>
        <p:nvSpPr>
          <p:cNvPr id="35" name="TextBox 35"/>
          <p:cNvSpPr txBox="1"/>
          <p:nvPr/>
        </p:nvSpPr>
        <p:spPr>
          <a:xfrm>
            <a:off x="-2161490" y="683773"/>
            <a:ext cx="12709858" cy="749436"/>
          </a:xfrm>
          <a:prstGeom prst="rect">
            <a:avLst/>
          </a:prstGeom>
        </p:spPr>
        <p:txBody>
          <a:bodyPr wrap="square" lIns="0" tIns="0" rIns="0" bIns="0" rtlCol="0" anchor="t">
            <a:spAutoFit/>
          </a:bodyPr>
          <a:lstStyle/>
          <a:p>
            <a:pPr algn="ctr">
              <a:lnSpc>
                <a:spcPts val="5980"/>
              </a:lnSpc>
            </a:pPr>
            <a:r>
              <a:rPr lang="en-US" sz="4800" b="1" dirty="0">
                <a:solidFill>
                  <a:srgbClr val="000000"/>
                </a:solidFill>
                <a:latin typeface="Karnchang Bold"/>
                <a:ea typeface="Karnchang Bold"/>
                <a:cs typeface="Karnchang Bold"/>
                <a:sym typeface="Karnchang Bold"/>
              </a:rPr>
              <a:t>Hasil &amp; </a:t>
            </a:r>
            <a:r>
              <a:rPr lang="en-US" sz="4800" b="1" dirty="0" err="1">
                <a:solidFill>
                  <a:srgbClr val="000000"/>
                </a:solidFill>
                <a:latin typeface="Karnchang Bold"/>
                <a:ea typeface="Karnchang Bold"/>
                <a:cs typeface="Karnchang Bold"/>
                <a:sym typeface="Karnchang Bold"/>
              </a:rPr>
              <a:t>Pembahasan</a:t>
            </a:r>
            <a:endParaRPr lang="en-US" sz="4800" b="1" dirty="0">
              <a:solidFill>
                <a:srgbClr val="000000"/>
              </a:solidFill>
              <a:latin typeface="Karnchang Bold"/>
              <a:ea typeface="Karnchang Bold"/>
              <a:cs typeface="Karnchang Bold"/>
              <a:sym typeface="Karnchang Bold"/>
            </a:endParaRPr>
          </a:p>
        </p:txBody>
      </p:sp>
      <p:sp>
        <p:nvSpPr>
          <p:cNvPr id="42" name="TextBox 42"/>
          <p:cNvSpPr txBox="1"/>
          <p:nvPr/>
        </p:nvSpPr>
        <p:spPr>
          <a:xfrm>
            <a:off x="787067" y="9276256"/>
            <a:ext cx="7046259" cy="458486"/>
          </a:xfrm>
          <a:prstGeom prst="rect">
            <a:avLst/>
          </a:prstGeom>
        </p:spPr>
        <p:txBody>
          <a:bodyPr lIns="0" tIns="0" rIns="0" bIns="0" rtlCol="0" anchor="t">
            <a:spAutoFit/>
          </a:bodyPr>
          <a:lstStyle/>
          <a:p>
            <a:pPr algn="l">
              <a:lnSpc>
                <a:spcPts val="2986"/>
              </a:lnSpc>
            </a:pPr>
            <a:r>
              <a:rPr lang="en-US" sz="2133">
                <a:solidFill>
                  <a:srgbClr val="E6EAEF"/>
                </a:solidFill>
                <a:latin typeface="Karnchang"/>
                <a:ea typeface="Karnchang"/>
                <a:cs typeface="Karnchang"/>
                <a:sym typeface="Karnchang"/>
              </a:rPr>
              <a:t>Universitas Islam Nusantara | Teknik Informatika | 2025</a:t>
            </a:r>
          </a:p>
        </p:txBody>
      </p:sp>
      <p:grpSp>
        <p:nvGrpSpPr>
          <p:cNvPr id="26" name="Group 26">
            <a:extLst>
              <a:ext uri="{FF2B5EF4-FFF2-40B4-BE49-F238E27FC236}">
                <a16:creationId xmlns:a16="http://schemas.microsoft.com/office/drawing/2014/main" id="{912CB149-9861-1FFC-DC17-1C7E78338D90}"/>
              </a:ext>
            </a:extLst>
          </p:cNvPr>
          <p:cNvGrpSpPr/>
          <p:nvPr/>
        </p:nvGrpSpPr>
        <p:grpSpPr>
          <a:xfrm>
            <a:off x="8726196" y="5114715"/>
            <a:ext cx="9409403" cy="3579571"/>
            <a:chOff x="-1" y="41664"/>
            <a:chExt cx="12545870" cy="5924141"/>
          </a:xfrm>
        </p:grpSpPr>
        <p:grpSp>
          <p:nvGrpSpPr>
            <p:cNvPr id="34" name="Group 28">
              <a:extLst>
                <a:ext uri="{FF2B5EF4-FFF2-40B4-BE49-F238E27FC236}">
                  <a16:creationId xmlns:a16="http://schemas.microsoft.com/office/drawing/2014/main" id="{E8248473-1200-DF06-733F-952B9BDB0206}"/>
                </a:ext>
              </a:extLst>
            </p:cNvPr>
            <p:cNvGrpSpPr/>
            <p:nvPr/>
          </p:nvGrpSpPr>
          <p:grpSpPr>
            <a:xfrm>
              <a:off x="0" y="875469"/>
              <a:ext cx="10794670" cy="5029067"/>
              <a:chOff x="0" y="-38100"/>
              <a:chExt cx="2132281" cy="993396"/>
            </a:xfrm>
          </p:grpSpPr>
          <p:sp>
            <p:nvSpPr>
              <p:cNvPr id="47" name="Freeform 29">
                <a:extLst>
                  <a:ext uri="{FF2B5EF4-FFF2-40B4-BE49-F238E27FC236}">
                    <a16:creationId xmlns:a16="http://schemas.microsoft.com/office/drawing/2014/main" id="{22EA7D72-46D7-BF83-B832-8FDACE75D0E6}"/>
                  </a:ext>
                </a:extLst>
              </p:cNvPr>
              <p:cNvSpPr/>
              <p:nvPr/>
            </p:nvSpPr>
            <p:spPr>
              <a:xfrm>
                <a:off x="0" y="-38100"/>
                <a:ext cx="2132281" cy="993396"/>
              </a:xfrm>
              <a:custGeom>
                <a:avLst/>
                <a:gdLst/>
                <a:ahLst/>
                <a:cxnLst/>
                <a:rect l="l" t="t" r="r" b="b"/>
                <a:pathLst>
                  <a:path w="2132281" h="468225">
                    <a:moveTo>
                      <a:pt x="48769" y="0"/>
                    </a:moveTo>
                    <a:lnTo>
                      <a:pt x="2083511" y="0"/>
                    </a:lnTo>
                    <a:cubicBezTo>
                      <a:pt x="2096445" y="0"/>
                      <a:pt x="2108850" y="5138"/>
                      <a:pt x="2117996" y="14284"/>
                    </a:cubicBezTo>
                    <a:cubicBezTo>
                      <a:pt x="2127142" y="23430"/>
                      <a:pt x="2132281" y="35835"/>
                      <a:pt x="2132281" y="48769"/>
                    </a:cubicBezTo>
                    <a:lnTo>
                      <a:pt x="2132281" y="419456"/>
                    </a:lnTo>
                    <a:cubicBezTo>
                      <a:pt x="2132281" y="446390"/>
                      <a:pt x="2110446" y="468225"/>
                      <a:pt x="2083511" y="468225"/>
                    </a:cubicBezTo>
                    <a:lnTo>
                      <a:pt x="48769" y="468225"/>
                    </a:lnTo>
                    <a:cubicBezTo>
                      <a:pt x="21835" y="468225"/>
                      <a:pt x="0" y="446390"/>
                      <a:pt x="0" y="419456"/>
                    </a:cubicBezTo>
                    <a:lnTo>
                      <a:pt x="0" y="48769"/>
                    </a:lnTo>
                    <a:cubicBezTo>
                      <a:pt x="0" y="21835"/>
                      <a:pt x="21835" y="0"/>
                      <a:pt x="48769" y="0"/>
                    </a:cubicBezTo>
                    <a:close/>
                  </a:path>
                </a:pathLst>
              </a:custGeom>
              <a:solidFill>
                <a:srgbClr val="858789">
                  <a:alpha val="40000"/>
                </a:srgbClr>
              </a:solidFill>
              <a:ln w="19050" cap="rnd">
                <a:solidFill>
                  <a:srgbClr val="243342">
                    <a:alpha val="40000"/>
                  </a:srgbClr>
                </a:solidFill>
                <a:prstDash val="solid"/>
                <a:round/>
              </a:ln>
            </p:spPr>
          </p:sp>
          <p:sp>
            <p:nvSpPr>
              <p:cNvPr id="48" name="TextBox 30">
                <a:extLst>
                  <a:ext uri="{FF2B5EF4-FFF2-40B4-BE49-F238E27FC236}">
                    <a16:creationId xmlns:a16="http://schemas.microsoft.com/office/drawing/2014/main" id="{64574BA9-C95A-10E5-56E6-0D59453DFD7B}"/>
                  </a:ext>
                </a:extLst>
              </p:cNvPr>
              <p:cNvSpPr txBox="1"/>
              <p:nvPr/>
            </p:nvSpPr>
            <p:spPr>
              <a:xfrm>
                <a:off x="0" y="-38100"/>
                <a:ext cx="2132281" cy="506325"/>
              </a:xfrm>
              <a:prstGeom prst="rect">
                <a:avLst/>
              </a:prstGeom>
            </p:spPr>
            <p:txBody>
              <a:bodyPr lIns="50800" tIns="50800" rIns="50800" bIns="50800" rtlCol="0" anchor="ctr"/>
              <a:lstStyle/>
              <a:p>
                <a:pPr algn="ctr">
                  <a:lnSpc>
                    <a:spcPts val="3362"/>
                  </a:lnSpc>
                </a:pPr>
                <a:endParaRPr/>
              </a:p>
            </p:txBody>
          </p:sp>
        </p:grpSp>
        <p:sp>
          <p:nvSpPr>
            <p:cNvPr id="45" name="TextBox 31">
              <a:extLst>
                <a:ext uri="{FF2B5EF4-FFF2-40B4-BE49-F238E27FC236}">
                  <a16:creationId xmlns:a16="http://schemas.microsoft.com/office/drawing/2014/main" id="{54FCB390-21B8-6EB1-8C6D-8CFEEBF91735}"/>
                </a:ext>
              </a:extLst>
            </p:cNvPr>
            <p:cNvSpPr txBox="1"/>
            <p:nvPr/>
          </p:nvSpPr>
          <p:spPr>
            <a:xfrm>
              <a:off x="404216" y="1168001"/>
              <a:ext cx="10204030" cy="4797804"/>
            </a:xfrm>
            <a:prstGeom prst="rect">
              <a:avLst/>
            </a:prstGeom>
          </p:spPr>
          <p:txBody>
            <a:bodyPr lIns="0" tIns="0" rIns="0" bIns="0" rtlCol="0" anchor="t">
              <a:spAutoFit/>
            </a:bodyPr>
            <a:lstStyle/>
            <a:p>
              <a:pPr algn="l">
                <a:lnSpc>
                  <a:spcPts val="3779"/>
                </a:lnSpc>
              </a:pPr>
              <a:r>
                <a:rPr lang="en-US" sz="2700" dirty="0">
                  <a:solidFill>
                    <a:srgbClr val="000000"/>
                  </a:solidFill>
                  <a:latin typeface="Karnchang"/>
                  <a:ea typeface="Karnchang"/>
                  <a:cs typeface="Karnchang"/>
                  <a:sym typeface="Karnchang"/>
                </a:rPr>
                <a:t>Resume </a:t>
              </a:r>
              <a:r>
                <a:rPr lang="en-US" sz="2700" dirty="0" err="1">
                  <a:solidFill>
                    <a:srgbClr val="000000"/>
                  </a:solidFill>
                  <a:latin typeface="Karnchang"/>
                  <a:ea typeface="Karnchang"/>
                  <a:cs typeface="Karnchang"/>
                  <a:sym typeface="Karnchang"/>
                </a:rPr>
                <a:t>Medis</a:t>
              </a:r>
              <a:r>
                <a:rPr lang="en-US" sz="2700" dirty="0">
                  <a:solidFill>
                    <a:srgbClr val="000000"/>
                  </a:solidFill>
                  <a:latin typeface="Karnchang"/>
                  <a:ea typeface="Karnchang"/>
                  <a:cs typeface="Karnchang"/>
                  <a:sym typeface="Karnchang"/>
                </a:rPr>
                <a:t> Rawat </a:t>
              </a:r>
              <a:r>
                <a:rPr lang="en-US" sz="2700" dirty="0" err="1">
                  <a:solidFill>
                    <a:srgbClr val="000000"/>
                  </a:solidFill>
                  <a:latin typeface="Karnchang"/>
                  <a:ea typeface="Karnchang"/>
                  <a:cs typeface="Karnchang"/>
                  <a:sym typeface="Karnchang"/>
                </a:rPr>
                <a:t>Inap</a:t>
              </a:r>
              <a:r>
                <a:rPr lang="en-US" sz="2700" dirty="0">
                  <a:solidFill>
                    <a:srgbClr val="000000"/>
                  </a:solidFill>
                  <a:latin typeface="Karnchang"/>
                  <a:ea typeface="Karnchang"/>
                  <a:cs typeface="Karnchang"/>
                  <a:sym typeface="Karnchang"/>
                </a:rPr>
                <a:t> </a:t>
              </a:r>
              <a:r>
                <a:rPr lang="en-US" sz="2700" dirty="0" err="1">
                  <a:solidFill>
                    <a:srgbClr val="000000"/>
                  </a:solidFill>
                  <a:latin typeface="Karnchang"/>
                  <a:ea typeface="Karnchang"/>
                  <a:cs typeface="Karnchang"/>
                  <a:sym typeface="Karnchang"/>
                </a:rPr>
                <a:t>adalah</a:t>
              </a:r>
              <a:r>
                <a:rPr lang="en-US" sz="2700" dirty="0">
                  <a:solidFill>
                    <a:srgbClr val="000000"/>
                  </a:solidFill>
                  <a:latin typeface="Karnchang"/>
                  <a:ea typeface="Karnchang"/>
                  <a:cs typeface="Karnchang"/>
                  <a:sym typeface="Karnchang"/>
                </a:rPr>
                <a:t> </a:t>
              </a:r>
              <a:r>
                <a:rPr lang="en-US" sz="2700" dirty="0" err="1">
                  <a:solidFill>
                    <a:srgbClr val="000000"/>
                  </a:solidFill>
                  <a:latin typeface="Karnchang"/>
                  <a:ea typeface="Karnchang"/>
                  <a:cs typeface="Karnchang"/>
                  <a:sym typeface="Karnchang"/>
                </a:rPr>
                <a:t>ringkasan</a:t>
              </a:r>
              <a:r>
                <a:rPr lang="en-US" sz="2700" dirty="0">
                  <a:solidFill>
                    <a:srgbClr val="000000"/>
                  </a:solidFill>
                  <a:latin typeface="Karnchang"/>
                  <a:ea typeface="Karnchang"/>
                  <a:cs typeface="Karnchang"/>
                  <a:sym typeface="Karnchang"/>
                </a:rPr>
                <a:t> </a:t>
              </a:r>
              <a:r>
                <a:rPr lang="en-US" sz="2700" dirty="0" err="1">
                  <a:solidFill>
                    <a:srgbClr val="000000"/>
                  </a:solidFill>
                  <a:latin typeface="Karnchang"/>
                  <a:ea typeface="Karnchang"/>
                  <a:cs typeface="Karnchang"/>
                  <a:sym typeface="Karnchang"/>
                </a:rPr>
                <a:t>catatan</a:t>
              </a:r>
              <a:r>
                <a:rPr lang="en-US" sz="2700" dirty="0">
                  <a:solidFill>
                    <a:srgbClr val="000000"/>
                  </a:solidFill>
                  <a:latin typeface="Karnchang"/>
                  <a:ea typeface="Karnchang"/>
                  <a:cs typeface="Karnchang"/>
                  <a:sym typeface="Karnchang"/>
                </a:rPr>
                <a:t> </a:t>
              </a:r>
              <a:r>
                <a:rPr lang="en-US" sz="2700" dirty="0" err="1">
                  <a:solidFill>
                    <a:srgbClr val="000000"/>
                  </a:solidFill>
                  <a:latin typeface="Karnchang"/>
                  <a:ea typeface="Karnchang"/>
                  <a:cs typeface="Karnchang"/>
                  <a:sym typeface="Karnchang"/>
                </a:rPr>
                <a:t>medis</a:t>
              </a:r>
              <a:r>
                <a:rPr lang="en-US" sz="2700" dirty="0">
                  <a:solidFill>
                    <a:srgbClr val="000000"/>
                  </a:solidFill>
                  <a:latin typeface="Karnchang"/>
                  <a:ea typeface="Karnchang"/>
                  <a:cs typeface="Karnchang"/>
                  <a:sym typeface="Karnchang"/>
                </a:rPr>
                <a:t> </a:t>
              </a:r>
              <a:r>
                <a:rPr lang="en-US" sz="2700" dirty="0" err="1">
                  <a:solidFill>
                    <a:srgbClr val="000000"/>
                  </a:solidFill>
                  <a:latin typeface="Karnchang"/>
                  <a:ea typeface="Karnchang"/>
                  <a:cs typeface="Karnchang"/>
                  <a:sym typeface="Karnchang"/>
                </a:rPr>
                <a:t>pasien</a:t>
              </a:r>
              <a:r>
                <a:rPr lang="en-US" sz="2700" dirty="0">
                  <a:solidFill>
                    <a:srgbClr val="000000"/>
                  </a:solidFill>
                  <a:latin typeface="Karnchang"/>
                  <a:ea typeface="Karnchang"/>
                  <a:cs typeface="Karnchang"/>
                  <a:sym typeface="Karnchang"/>
                </a:rPr>
                <a:t> </a:t>
              </a:r>
              <a:r>
                <a:rPr lang="en-US" sz="2700" dirty="0" err="1">
                  <a:solidFill>
                    <a:srgbClr val="000000"/>
                  </a:solidFill>
                  <a:latin typeface="Karnchang"/>
                  <a:ea typeface="Karnchang"/>
                  <a:cs typeface="Karnchang"/>
                  <a:sym typeface="Karnchang"/>
                </a:rPr>
                <a:t>selama</a:t>
              </a:r>
              <a:r>
                <a:rPr lang="en-US" sz="2700" dirty="0">
                  <a:solidFill>
                    <a:srgbClr val="000000"/>
                  </a:solidFill>
                  <a:latin typeface="Karnchang"/>
                  <a:ea typeface="Karnchang"/>
                  <a:cs typeface="Karnchang"/>
                  <a:sym typeface="Karnchang"/>
                </a:rPr>
                <a:t> </a:t>
              </a:r>
              <a:r>
                <a:rPr lang="en-US" sz="2700" dirty="0" err="1">
                  <a:solidFill>
                    <a:srgbClr val="000000"/>
                  </a:solidFill>
                  <a:latin typeface="Karnchang"/>
                  <a:ea typeface="Karnchang"/>
                  <a:cs typeface="Karnchang"/>
                  <a:sym typeface="Karnchang"/>
                </a:rPr>
                <a:t>perawatan</a:t>
              </a:r>
              <a:r>
                <a:rPr lang="en-US" sz="2700" dirty="0">
                  <a:solidFill>
                    <a:srgbClr val="000000"/>
                  </a:solidFill>
                  <a:latin typeface="Karnchang"/>
                  <a:ea typeface="Karnchang"/>
                  <a:cs typeface="Karnchang"/>
                  <a:sym typeface="Karnchang"/>
                </a:rPr>
                <a:t> di </a:t>
              </a:r>
              <a:r>
                <a:rPr lang="en-US" sz="2700" dirty="0" err="1">
                  <a:solidFill>
                    <a:srgbClr val="000000"/>
                  </a:solidFill>
                  <a:latin typeface="Karnchang"/>
                  <a:ea typeface="Karnchang"/>
                  <a:cs typeface="Karnchang"/>
                  <a:sym typeface="Karnchang"/>
                </a:rPr>
                <a:t>ruang</a:t>
              </a:r>
              <a:r>
                <a:rPr lang="en-US" sz="2700" dirty="0">
                  <a:solidFill>
                    <a:srgbClr val="000000"/>
                  </a:solidFill>
                  <a:latin typeface="Karnchang"/>
                  <a:ea typeface="Karnchang"/>
                  <a:cs typeface="Karnchang"/>
                  <a:sym typeface="Karnchang"/>
                </a:rPr>
                <a:t> </a:t>
              </a:r>
              <a:r>
                <a:rPr lang="en-US" sz="2700" dirty="0" err="1">
                  <a:solidFill>
                    <a:srgbClr val="000000"/>
                  </a:solidFill>
                  <a:latin typeface="Karnchang"/>
                  <a:ea typeface="Karnchang"/>
                  <a:cs typeface="Karnchang"/>
                  <a:sym typeface="Karnchang"/>
                </a:rPr>
                <a:t>rawat</a:t>
              </a:r>
              <a:r>
                <a:rPr lang="en-US" sz="2700" dirty="0">
                  <a:solidFill>
                    <a:srgbClr val="000000"/>
                  </a:solidFill>
                  <a:latin typeface="Karnchang"/>
                  <a:ea typeface="Karnchang"/>
                  <a:cs typeface="Karnchang"/>
                  <a:sym typeface="Karnchang"/>
                </a:rPr>
                <a:t> </a:t>
              </a:r>
              <a:r>
                <a:rPr lang="en-US" sz="2700" dirty="0" err="1">
                  <a:solidFill>
                    <a:srgbClr val="000000"/>
                  </a:solidFill>
                  <a:latin typeface="Karnchang"/>
                  <a:ea typeface="Karnchang"/>
                  <a:cs typeface="Karnchang"/>
                  <a:sym typeface="Karnchang"/>
                </a:rPr>
                <a:t>inap</a:t>
              </a:r>
              <a:r>
                <a:rPr lang="en-US" sz="2700" dirty="0">
                  <a:solidFill>
                    <a:srgbClr val="000000"/>
                  </a:solidFill>
                  <a:latin typeface="Karnchang"/>
                  <a:ea typeface="Karnchang"/>
                  <a:cs typeface="Karnchang"/>
                  <a:sym typeface="Karnchang"/>
                </a:rPr>
                <a:t>. Fitur </a:t>
              </a:r>
              <a:r>
                <a:rPr lang="en-US" sz="2700" dirty="0" err="1">
                  <a:solidFill>
                    <a:srgbClr val="000000"/>
                  </a:solidFill>
                  <a:latin typeface="Karnchang"/>
                  <a:ea typeface="Karnchang"/>
                  <a:cs typeface="Karnchang"/>
                  <a:sym typeface="Karnchang"/>
                </a:rPr>
                <a:t>ini</a:t>
              </a:r>
              <a:r>
                <a:rPr lang="en-US" sz="2700" dirty="0">
                  <a:solidFill>
                    <a:srgbClr val="000000"/>
                  </a:solidFill>
                  <a:latin typeface="Karnchang"/>
                  <a:ea typeface="Karnchang"/>
                  <a:cs typeface="Karnchang"/>
                  <a:sym typeface="Karnchang"/>
                </a:rPr>
                <a:t> </a:t>
              </a:r>
              <a:r>
                <a:rPr lang="en-US" sz="2700" dirty="0" err="1">
                  <a:solidFill>
                    <a:srgbClr val="000000"/>
                  </a:solidFill>
                  <a:latin typeface="Karnchang"/>
                  <a:ea typeface="Karnchang"/>
                  <a:cs typeface="Karnchang"/>
                  <a:sym typeface="Karnchang"/>
                </a:rPr>
                <a:t>mencakup</a:t>
              </a:r>
              <a:r>
                <a:rPr lang="en-US" sz="2700" dirty="0">
                  <a:solidFill>
                    <a:srgbClr val="000000"/>
                  </a:solidFill>
                  <a:latin typeface="Karnchang"/>
                  <a:ea typeface="Karnchang"/>
                  <a:cs typeface="Karnchang"/>
                  <a:sym typeface="Karnchang"/>
                </a:rPr>
                <a:t> </a:t>
              </a:r>
              <a:r>
                <a:rPr lang="en-US" sz="2700" dirty="0" err="1">
                  <a:solidFill>
                    <a:srgbClr val="000000"/>
                  </a:solidFill>
                  <a:latin typeface="Karnchang"/>
                  <a:ea typeface="Karnchang"/>
                  <a:cs typeface="Karnchang"/>
                  <a:sym typeface="Karnchang"/>
                </a:rPr>
                <a:t>informasi</a:t>
              </a:r>
              <a:r>
                <a:rPr lang="en-US" sz="2700" dirty="0">
                  <a:solidFill>
                    <a:srgbClr val="000000"/>
                  </a:solidFill>
                  <a:latin typeface="Karnchang"/>
                  <a:ea typeface="Karnchang"/>
                  <a:cs typeface="Karnchang"/>
                  <a:sym typeface="Karnchang"/>
                </a:rPr>
                <a:t> </a:t>
              </a:r>
              <a:r>
                <a:rPr lang="en-US" sz="2700" dirty="0" err="1">
                  <a:solidFill>
                    <a:srgbClr val="000000"/>
                  </a:solidFill>
                  <a:latin typeface="Karnchang"/>
                  <a:ea typeface="Karnchang"/>
                  <a:cs typeface="Karnchang"/>
                  <a:sym typeface="Karnchang"/>
                </a:rPr>
                <a:t>tentang</a:t>
              </a:r>
              <a:r>
                <a:rPr lang="en-US" sz="2700" dirty="0">
                  <a:solidFill>
                    <a:srgbClr val="000000"/>
                  </a:solidFill>
                  <a:latin typeface="Karnchang"/>
                  <a:ea typeface="Karnchang"/>
                  <a:cs typeface="Karnchang"/>
                  <a:sym typeface="Karnchang"/>
                </a:rPr>
                <a:t> diagnosis, </a:t>
              </a:r>
              <a:r>
                <a:rPr lang="en-US" sz="2700" dirty="0" err="1">
                  <a:solidFill>
                    <a:srgbClr val="000000"/>
                  </a:solidFill>
                  <a:latin typeface="Karnchang"/>
                  <a:ea typeface="Karnchang"/>
                  <a:cs typeface="Karnchang"/>
                  <a:sym typeface="Karnchang"/>
                </a:rPr>
                <a:t>tindakan</a:t>
              </a:r>
              <a:r>
                <a:rPr lang="en-US" sz="2700" dirty="0">
                  <a:solidFill>
                    <a:srgbClr val="000000"/>
                  </a:solidFill>
                  <a:latin typeface="Karnchang"/>
                  <a:ea typeface="Karnchang"/>
                  <a:cs typeface="Karnchang"/>
                  <a:sym typeface="Karnchang"/>
                </a:rPr>
                <a:t> </a:t>
              </a:r>
              <a:r>
                <a:rPr lang="en-US" sz="2700" dirty="0" err="1">
                  <a:solidFill>
                    <a:srgbClr val="000000"/>
                  </a:solidFill>
                  <a:latin typeface="Karnchang"/>
                  <a:ea typeface="Karnchang"/>
                  <a:cs typeface="Karnchang"/>
                  <a:sym typeface="Karnchang"/>
                </a:rPr>
                <a:t>medis</a:t>
              </a:r>
              <a:r>
                <a:rPr lang="en-US" sz="2700" dirty="0">
                  <a:solidFill>
                    <a:srgbClr val="000000"/>
                  </a:solidFill>
                  <a:latin typeface="Karnchang"/>
                  <a:ea typeface="Karnchang"/>
                  <a:cs typeface="Karnchang"/>
                  <a:sym typeface="Karnchang"/>
                </a:rPr>
                <a:t> yang </a:t>
              </a:r>
              <a:r>
                <a:rPr lang="en-US" sz="2700" dirty="0" err="1">
                  <a:solidFill>
                    <a:srgbClr val="000000"/>
                  </a:solidFill>
                  <a:latin typeface="Karnchang"/>
                  <a:ea typeface="Karnchang"/>
                  <a:cs typeface="Karnchang"/>
                  <a:sym typeface="Karnchang"/>
                </a:rPr>
                <a:t>dilakukan</a:t>
              </a:r>
              <a:r>
                <a:rPr lang="en-US" sz="2700" dirty="0">
                  <a:solidFill>
                    <a:srgbClr val="000000"/>
                  </a:solidFill>
                  <a:latin typeface="Karnchang"/>
                  <a:ea typeface="Karnchang"/>
                  <a:cs typeface="Karnchang"/>
                  <a:sym typeface="Karnchang"/>
                </a:rPr>
                <a:t>, </a:t>
              </a:r>
              <a:r>
                <a:rPr lang="en-US" sz="2700" dirty="0" err="1">
                  <a:solidFill>
                    <a:srgbClr val="000000"/>
                  </a:solidFill>
                  <a:latin typeface="Karnchang"/>
                  <a:ea typeface="Karnchang"/>
                  <a:cs typeface="Karnchang"/>
                  <a:sym typeface="Karnchang"/>
                </a:rPr>
                <a:t>perkembangan</a:t>
              </a:r>
              <a:r>
                <a:rPr lang="en-US" sz="2700" dirty="0">
                  <a:solidFill>
                    <a:srgbClr val="000000"/>
                  </a:solidFill>
                  <a:latin typeface="Karnchang"/>
                  <a:ea typeface="Karnchang"/>
                  <a:cs typeface="Karnchang"/>
                  <a:sym typeface="Karnchang"/>
                </a:rPr>
                <a:t> </a:t>
              </a:r>
              <a:r>
                <a:rPr lang="en-US" sz="2700" dirty="0" err="1">
                  <a:solidFill>
                    <a:srgbClr val="000000"/>
                  </a:solidFill>
                  <a:latin typeface="Karnchang"/>
                  <a:ea typeface="Karnchang"/>
                  <a:cs typeface="Karnchang"/>
                  <a:sym typeface="Karnchang"/>
                </a:rPr>
                <a:t>kondisi</a:t>
              </a:r>
              <a:r>
                <a:rPr lang="en-US" sz="2700" dirty="0">
                  <a:solidFill>
                    <a:srgbClr val="000000"/>
                  </a:solidFill>
                  <a:latin typeface="Karnchang"/>
                  <a:ea typeface="Karnchang"/>
                  <a:cs typeface="Karnchang"/>
                  <a:sym typeface="Karnchang"/>
                </a:rPr>
                <a:t> </a:t>
              </a:r>
              <a:r>
                <a:rPr lang="en-US" sz="2700" dirty="0" err="1">
                  <a:solidFill>
                    <a:srgbClr val="000000"/>
                  </a:solidFill>
                  <a:latin typeface="Karnchang"/>
                  <a:ea typeface="Karnchang"/>
                  <a:cs typeface="Karnchang"/>
                  <a:sym typeface="Karnchang"/>
                </a:rPr>
                <a:t>pasien</a:t>
              </a:r>
              <a:r>
                <a:rPr lang="en-US" sz="2700" dirty="0">
                  <a:solidFill>
                    <a:srgbClr val="000000"/>
                  </a:solidFill>
                  <a:latin typeface="Karnchang"/>
                  <a:ea typeface="Karnchang"/>
                  <a:cs typeface="Karnchang"/>
                  <a:sym typeface="Karnchang"/>
                </a:rPr>
                <a:t>, </a:t>
              </a:r>
              <a:r>
                <a:rPr lang="en-US" sz="2700" dirty="0" err="1">
                  <a:solidFill>
                    <a:srgbClr val="000000"/>
                  </a:solidFill>
                  <a:latin typeface="Karnchang"/>
                  <a:ea typeface="Karnchang"/>
                  <a:cs typeface="Karnchang"/>
                  <a:sym typeface="Karnchang"/>
                </a:rPr>
                <a:t>serta</a:t>
              </a:r>
              <a:r>
                <a:rPr lang="en-US" sz="2700" dirty="0">
                  <a:solidFill>
                    <a:srgbClr val="000000"/>
                  </a:solidFill>
                  <a:latin typeface="Karnchang"/>
                  <a:ea typeface="Karnchang"/>
                  <a:cs typeface="Karnchang"/>
                  <a:sym typeface="Karnchang"/>
                </a:rPr>
                <a:t> </a:t>
              </a:r>
              <a:r>
                <a:rPr lang="en-US" sz="2700" dirty="0" err="1">
                  <a:solidFill>
                    <a:srgbClr val="000000"/>
                  </a:solidFill>
                  <a:latin typeface="Karnchang"/>
                  <a:ea typeface="Karnchang"/>
                  <a:cs typeface="Karnchang"/>
                  <a:sym typeface="Karnchang"/>
                </a:rPr>
                <a:t>rencana</a:t>
              </a:r>
              <a:r>
                <a:rPr lang="en-US" sz="2700" dirty="0">
                  <a:solidFill>
                    <a:srgbClr val="000000"/>
                  </a:solidFill>
                  <a:latin typeface="Karnchang"/>
                  <a:ea typeface="Karnchang"/>
                  <a:cs typeface="Karnchang"/>
                  <a:sym typeface="Karnchang"/>
                </a:rPr>
                <a:t> </a:t>
              </a:r>
              <a:r>
                <a:rPr lang="en-US" sz="2700" dirty="0" err="1">
                  <a:solidFill>
                    <a:srgbClr val="000000"/>
                  </a:solidFill>
                  <a:latin typeface="Karnchang"/>
                  <a:ea typeface="Karnchang"/>
                  <a:cs typeface="Karnchang"/>
                  <a:sym typeface="Karnchang"/>
                </a:rPr>
                <a:t>tindak</a:t>
              </a:r>
              <a:r>
                <a:rPr lang="en-US" sz="2700" dirty="0">
                  <a:solidFill>
                    <a:srgbClr val="000000"/>
                  </a:solidFill>
                  <a:latin typeface="Karnchang"/>
                  <a:ea typeface="Karnchang"/>
                  <a:cs typeface="Karnchang"/>
                  <a:sym typeface="Karnchang"/>
                </a:rPr>
                <a:t> </a:t>
              </a:r>
              <a:r>
                <a:rPr lang="en-US" sz="2700" dirty="0" err="1">
                  <a:solidFill>
                    <a:srgbClr val="000000"/>
                  </a:solidFill>
                  <a:latin typeface="Karnchang"/>
                  <a:ea typeface="Karnchang"/>
                  <a:cs typeface="Karnchang"/>
                  <a:sym typeface="Karnchang"/>
                </a:rPr>
                <a:t>lanjut</a:t>
              </a:r>
              <a:r>
                <a:rPr lang="en-US" sz="2700" dirty="0">
                  <a:solidFill>
                    <a:srgbClr val="000000"/>
                  </a:solidFill>
                  <a:latin typeface="Karnchang"/>
                  <a:ea typeface="Karnchang"/>
                  <a:cs typeface="Karnchang"/>
                  <a:sym typeface="Karnchang"/>
                </a:rPr>
                <a:t>.</a:t>
              </a:r>
            </a:p>
          </p:txBody>
        </p:sp>
        <p:sp>
          <p:nvSpPr>
            <p:cNvPr id="46" name="TextBox 32">
              <a:extLst>
                <a:ext uri="{FF2B5EF4-FFF2-40B4-BE49-F238E27FC236}">
                  <a16:creationId xmlns:a16="http://schemas.microsoft.com/office/drawing/2014/main" id="{3E0B72AB-3711-9650-2B08-C596B7AEBF40}"/>
                </a:ext>
              </a:extLst>
            </p:cNvPr>
            <p:cNvSpPr txBox="1"/>
            <p:nvPr/>
          </p:nvSpPr>
          <p:spPr>
            <a:xfrm>
              <a:off x="-1" y="41664"/>
              <a:ext cx="12545870" cy="826659"/>
            </a:xfrm>
            <a:prstGeom prst="rect">
              <a:avLst/>
            </a:prstGeom>
          </p:spPr>
          <p:txBody>
            <a:bodyPr wrap="square" lIns="0" tIns="0" rIns="0" bIns="0" rtlCol="0" anchor="t">
              <a:spAutoFit/>
            </a:bodyPr>
            <a:lstStyle/>
            <a:p>
              <a:pPr algn="l">
                <a:lnSpc>
                  <a:spcPts val="3680"/>
                </a:lnSpc>
              </a:pPr>
              <a:r>
                <a:rPr lang="en-US" sz="4000" b="1" dirty="0">
                  <a:solidFill>
                    <a:srgbClr val="243342"/>
                  </a:solidFill>
                  <a:latin typeface="Karnchang Bold"/>
                  <a:ea typeface="Karnchang Bold"/>
                  <a:cs typeface="Karnchang Bold"/>
                  <a:sym typeface="Karnchang Bold"/>
                </a:rPr>
                <a:t>Resume </a:t>
              </a:r>
              <a:r>
                <a:rPr lang="en-US" sz="4000" b="1" dirty="0" err="1">
                  <a:solidFill>
                    <a:srgbClr val="243342"/>
                  </a:solidFill>
                  <a:latin typeface="Karnchang Bold"/>
                  <a:ea typeface="Karnchang Bold"/>
                  <a:cs typeface="Karnchang Bold"/>
                  <a:sym typeface="Karnchang Bold"/>
                </a:rPr>
                <a:t>Medis</a:t>
              </a:r>
              <a:r>
                <a:rPr lang="en-US" sz="4000" b="1" dirty="0">
                  <a:solidFill>
                    <a:srgbClr val="243342"/>
                  </a:solidFill>
                  <a:latin typeface="Karnchang Bold"/>
                  <a:ea typeface="Karnchang Bold"/>
                  <a:cs typeface="Karnchang Bold"/>
                  <a:sym typeface="Karnchang Bold"/>
                </a:rPr>
                <a:t> </a:t>
              </a:r>
              <a:r>
                <a:rPr lang="en-US" sz="4000" b="1" dirty="0" err="1">
                  <a:solidFill>
                    <a:srgbClr val="243342"/>
                  </a:solidFill>
                  <a:latin typeface="Karnchang Bold"/>
                  <a:ea typeface="Karnchang Bold"/>
                  <a:cs typeface="Karnchang Bold"/>
                  <a:sym typeface="Karnchang Bold"/>
                </a:rPr>
                <a:t>Ranap</a:t>
              </a:r>
              <a:endParaRPr lang="en-US" sz="4000" b="1" dirty="0">
                <a:solidFill>
                  <a:srgbClr val="243342"/>
                </a:solidFill>
                <a:latin typeface="Karnchang Bold"/>
                <a:ea typeface="Karnchang Bold"/>
                <a:cs typeface="Karnchang Bold"/>
                <a:sym typeface="Karnchang Bold"/>
              </a:endParaRPr>
            </a:p>
          </p:txBody>
        </p:sp>
      </p:grpSp>
      <p:grpSp>
        <p:nvGrpSpPr>
          <p:cNvPr id="50" name="Group 26">
            <a:extLst>
              <a:ext uri="{FF2B5EF4-FFF2-40B4-BE49-F238E27FC236}">
                <a16:creationId xmlns:a16="http://schemas.microsoft.com/office/drawing/2014/main" id="{90B1331F-0EF1-BD9A-6E25-178AEA001FE0}"/>
              </a:ext>
            </a:extLst>
          </p:cNvPr>
          <p:cNvGrpSpPr/>
          <p:nvPr/>
        </p:nvGrpSpPr>
        <p:grpSpPr>
          <a:xfrm>
            <a:off x="8810715" y="527647"/>
            <a:ext cx="8181885" cy="4059806"/>
            <a:chOff x="0" y="875469"/>
            <a:chExt cx="10909179" cy="5047980"/>
          </a:xfrm>
        </p:grpSpPr>
        <p:grpSp>
          <p:nvGrpSpPr>
            <p:cNvPr id="51" name="Group 28">
              <a:extLst>
                <a:ext uri="{FF2B5EF4-FFF2-40B4-BE49-F238E27FC236}">
                  <a16:creationId xmlns:a16="http://schemas.microsoft.com/office/drawing/2014/main" id="{F79F86D2-DD21-EE79-3890-85E7CB4737E1}"/>
                </a:ext>
              </a:extLst>
            </p:cNvPr>
            <p:cNvGrpSpPr/>
            <p:nvPr/>
          </p:nvGrpSpPr>
          <p:grpSpPr>
            <a:xfrm>
              <a:off x="0" y="875469"/>
              <a:ext cx="10909179" cy="5047980"/>
              <a:chOff x="0" y="-38100"/>
              <a:chExt cx="2154900" cy="997132"/>
            </a:xfrm>
          </p:grpSpPr>
          <p:sp>
            <p:nvSpPr>
              <p:cNvPr id="54" name="Freeform 29">
                <a:extLst>
                  <a:ext uri="{FF2B5EF4-FFF2-40B4-BE49-F238E27FC236}">
                    <a16:creationId xmlns:a16="http://schemas.microsoft.com/office/drawing/2014/main" id="{31E78C6B-ECE9-25C2-53A4-36A4077E787F}"/>
                  </a:ext>
                </a:extLst>
              </p:cNvPr>
              <p:cNvSpPr/>
              <p:nvPr/>
            </p:nvSpPr>
            <p:spPr>
              <a:xfrm>
                <a:off x="22619" y="359577"/>
                <a:ext cx="2132281" cy="599455"/>
              </a:xfrm>
              <a:custGeom>
                <a:avLst/>
                <a:gdLst/>
                <a:ahLst/>
                <a:cxnLst/>
                <a:rect l="l" t="t" r="r" b="b"/>
                <a:pathLst>
                  <a:path w="2132281" h="468225">
                    <a:moveTo>
                      <a:pt x="48769" y="0"/>
                    </a:moveTo>
                    <a:lnTo>
                      <a:pt x="2083511" y="0"/>
                    </a:lnTo>
                    <a:cubicBezTo>
                      <a:pt x="2096445" y="0"/>
                      <a:pt x="2108850" y="5138"/>
                      <a:pt x="2117996" y="14284"/>
                    </a:cubicBezTo>
                    <a:cubicBezTo>
                      <a:pt x="2127142" y="23430"/>
                      <a:pt x="2132281" y="35835"/>
                      <a:pt x="2132281" y="48769"/>
                    </a:cubicBezTo>
                    <a:lnTo>
                      <a:pt x="2132281" y="419456"/>
                    </a:lnTo>
                    <a:cubicBezTo>
                      <a:pt x="2132281" y="446390"/>
                      <a:pt x="2110446" y="468225"/>
                      <a:pt x="2083511" y="468225"/>
                    </a:cubicBezTo>
                    <a:lnTo>
                      <a:pt x="48769" y="468225"/>
                    </a:lnTo>
                    <a:cubicBezTo>
                      <a:pt x="21835" y="468225"/>
                      <a:pt x="0" y="446390"/>
                      <a:pt x="0" y="419456"/>
                    </a:cubicBezTo>
                    <a:lnTo>
                      <a:pt x="0" y="48769"/>
                    </a:lnTo>
                    <a:cubicBezTo>
                      <a:pt x="0" y="21835"/>
                      <a:pt x="21835" y="0"/>
                      <a:pt x="48769" y="0"/>
                    </a:cubicBezTo>
                    <a:close/>
                  </a:path>
                </a:pathLst>
              </a:custGeom>
              <a:solidFill>
                <a:srgbClr val="858789">
                  <a:alpha val="40000"/>
                </a:srgbClr>
              </a:solidFill>
              <a:ln w="19050" cap="rnd">
                <a:solidFill>
                  <a:srgbClr val="243342">
                    <a:alpha val="40000"/>
                  </a:srgbClr>
                </a:solidFill>
                <a:prstDash val="solid"/>
                <a:round/>
              </a:ln>
            </p:spPr>
          </p:sp>
          <p:sp>
            <p:nvSpPr>
              <p:cNvPr id="55" name="TextBox 30">
                <a:extLst>
                  <a:ext uri="{FF2B5EF4-FFF2-40B4-BE49-F238E27FC236}">
                    <a16:creationId xmlns:a16="http://schemas.microsoft.com/office/drawing/2014/main" id="{A8B4957B-4ABD-C5EA-4259-48C3BE7140F0}"/>
                  </a:ext>
                </a:extLst>
              </p:cNvPr>
              <p:cNvSpPr txBox="1"/>
              <p:nvPr/>
            </p:nvSpPr>
            <p:spPr>
              <a:xfrm>
                <a:off x="0" y="-38100"/>
                <a:ext cx="2132281" cy="506325"/>
              </a:xfrm>
              <a:prstGeom prst="rect">
                <a:avLst/>
              </a:prstGeom>
            </p:spPr>
            <p:txBody>
              <a:bodyPr lIns="50800" tIns="50800" rIns="50800" bIns="50800" rtlCol="0" anchor="ctr"/>
              <a:lstStyle/>
              <a:p>
                <a:pPr algn="ctr">
                  <a:lnSpc>
                    <a:spcPts val="3362"/>
                  </a:lnSpc>
                </a:pPr>
                <a:endParaRPr/>
              </a:p>
            </p:txBody>
          </p:sp>
        </p:grpSp>
        <p:sp>
          <p:nvSpPr>
            <p:cNvPr id="52" name="TextBox 31">
              <a:extLst>
                <a:ext uri="{FF2B5EF4-FFF2-40B4-BE49-F238E27FC236}">
                  <a16:creationId xmlns:a16="http://schemas.microsoft.com/office/drawing/2014/main" id="{72AF7DC1-82FD-5F61-1166-DE57E89B4EDE}"/>
                </a:ext>
              </a:extLst>
            </p:cNvPr>
            <p:cNvSpPr txBox="1"/>
            <p:nvPr/>
          </p:nvSpPr>
          <p:spPr>
            <a:xfrm>
              <a:off x="404216" y="3187072"/>
              <a:ext cx="10204030" cy="2392774"/>
            </a:xfrm>
            <a:prstGeom prst="rect">
              <a:avLst/>
            </a:prstGeom>
          </p:spPr>
          <p:txBody>
            <a:bodyPr lIns="0" tIns="0" rIns="0" bIns="0" rtlCol="0" anchor="t">
              <a:spAutoFit/>
            </a:bodyPr>
            <a:lstStyle/>
            <a:p>
              <a:pPr algn="l">
                <a:lnSpc>
                  <a:spcPts val="3779"/>
                </a:lnSpc>
              </a:pPr>
              <a:r>
                <a:rPr lang="en-US" sz="2700" dirty="0">
                  <a:solidFill>
                    <a:srgbClr val="000000"/>
                  </a:solidFill>
                  <a:latin typeface="Karnchang"/>
                  <a:ea typeface="Karnchang"/>
                  <a:cs typeface="Karnchang"/>
                  <a:sym typeface="Karnchang"/>
                </a:rPr>
                <a:t>Daftar </a:t>
              </a:r>
              <a:r>
                <a:rPr lang="en-US" sz="2700" dirty="0" err="1">
                  <a:solidFill>
                    <a:srgbClr val="000000"/>
                  </a:solidFill>
                  <a:latin typeface="Karnchang"/>
                  <a:ea typeface="Karnchang"/>
                  <a:cs typeface="Karnchang"/>
                  <a:sym typeface="Karnchang"/>
                </a:rPr>
                <a:t>Tilik</a:t>
              </a:r>
              <a:r>
                <a:rPr lang="en-US" sz="2700" dirty="0">
                  <a:solidFill>
                    <a:srgbClr val="000000"/>
                  </a:solidFill>
                  <a:latin typeface="Karnchang"/>
                  <a:ea typeface="Karnchang"/>
                  <a:cs typeface="Karnchang"/>
                  <a:sym typeface="Karnchang"/>
                </a:rPr>
                <a:t> </a:t>
              </a:r>
              <a:r>
                <a:rPr lang="en-US" sz="2700" dirty="0" err="1">
                  <a:solidFill>
                    <a:srgbClr val="000000"/>
                  </a:solidFill>
                  <a:latin typeface="Karnchang"/>
                  <a:ea typeface="Karnchang"/>
                  <a:cs typeface="Karnchang"/>
                  <a:sym typeface="Karnchang"/>
                </a:rPr>
                <a:t>Keselamatan</a:t>
              </a:r>
              <a:r>
                <a:rPr lang="en-US" sz="2700" dirty="0">
                  <a:solidFill>
                    <a:srgbClr val="000000"/>
                  </a:solidFill>
                  <a:latin typeface="Karnchang"/>
                  <a:ea typeface="Karnchang"/>
                  <a:cs typeface="Karnchang"/>
                  <a:sym typeface="Karnchang"/>
                </a:rPr>
                <a:t> </a:t>
              </a:r>
              <a:r>
                <a:rPr lang="en-US" sz="2700" dirty="0" err="1">
                  <a:solidFill>
                    <a:srgbClr val="000000"/>
                  </a:solidFill>
                  <a:latin typeface="Karnchang"/>
                  <a:ea typeface="Karnchang"/>
                  <a:cs typeface="Karnchang"/>
                  <a:sym typeface="Karnchang"/>
                </a:rPr>
                <a:t>Bedah</a:t>
              </a:r>
              <a:r>
                <a:rPr lang="en-US" sz="2700" dirty="0">
                  <a:solidFill>
                    <a:srgbClr val="000000"/>
                  </a:solidFill>
                  <a:latin typeface="Karnchang"/>
                  <a:ea typeface="Karnchang"/>
                  <a:cs typeface="Karnchang"/>
                  <a:sym typeface="Karnchang"/>
                </a:rPr>
                <a:t> Rawat </a:t>
              </a:r>
              <a:r>
                <a:rPr lang="en-US" sz="2700" dirty="0" err="1">
                  <a:solidFill>
                    <a:srgbClr val="000000"/>
                  </a:solidFill>
                  <a:latin typeface="Karnchang"/>
                  <a:ea typeface="Karnchang"/>
                  <a:cs typeface="Karnchang"/>
                  <a:sym typeface="Karnchang"/>
                </a:rPr>
                <a:t>Inap</a:t>
              </a:r>
              <a:r>
                <a:rPr lang="en-US" sz="2700" dirty="0">
                  <a:solidFill>
                    <a:srgbClr val="000000"/>
                  </a:solidFill>
                  <a:latin typeface="Karnchang"/>
                  <a:ea typeface="Karnchang"/>
                  <a:cs typeface="Karnchang"/>
                  <a:sym typeface="Karnchang"/>
                </a:rPr>
                <a:t> </a:t>
              </a:r>
              <a:r>
                <a:rPr lang="en-US" sz="2700" dirty="0" err="1">
                  <a:solidFill>
                    <a:srgbClr val="000000"/>
                  </a:solidFill>
                  <a:latin typeface="Karnchang"/>
                  <a:ea typeface="Karnchang"/>
                  <a:cs typeface="Karnchang"/>
                  <a:sym typeface="Karnchang"/>
                </a:rPr>
                <a:t>adalah</a:t>
              </a:r>
              <a:r>
                <a:rPr lang="en-US" sz="2700" dirty="0">
                  <a:solidFill>
                    <a:srgbClr val="000000"/>
                  </a:solidFill>
                  <a:latin typeface="Karnchang"/>
                  <a:ea typeface="Karnchang"/>
                  <a:cs typeface="Karnchang"/>
                  <a:sym typeface="Karnchang"/>
                </a:rPr>
                <a:t> </a:t>
              </a:r>
              <a:r>
                <a:rPr lang="en-US" sz="2700" dirty="0" err="1">
                  <a:solidFill>
                    <a:srgbClr val="000000"/>
                  </a:solidFill>
                  <a:latin typeface="Karnchang"/>
                  <a:ea typeface="Karnchang"/>
                  <a:cs typeface="Karnchang"/>
                  <a:sym typeface="Karnchang"/>
                </a:rPr>
                <a:t>alat</a:t>
              </a:r>
              <a:r>
                <a:rPr lang="en-US" sz="2700" dirty="0">
                  <a:solidFill>
                    <a:srgbClr val="000000"/>
                  </a:solidFill>
                  <a:latin typeface="Karnchang"/>
                  <a:ea typeface="Karnchang"/>
                  <a:cs typeface="Karnchang"/>
                  <a:sym typeface="Karnchang"/>
                </a:rPr>
                <a:t> </a:t>
              </a:r>
              <a:r>
                <a:rPr lang="en-US" sz="2700" dirty="0" err="1">
                  <a:solidFill>
                    <a:srgbClr val="000000"/>
                  </a:solidFill>
                  <a:latin typeface="Karnchang"/>
                  <a:ea typeface="Karnchang"/>
                  <a:cs typeface="Karnchang"/>
                  <a:sym typeface="Karnchang"/>
                </a:rPr>
                <a:t>untuk</a:t>
              </a:r>
              <a:r>
                <a:rPr lang="en-US" sz="2700" dirty="0">
                  <a:solidFill>
                    <a:srgbClr val="000000"/>
                  </a:solidFill>
                  <a:latin typeface="Karnchang"/>
                  <a:ea typeface="Karnchang"/>
                  <a:cs typeface="Karnchang"/>
                  <a:sym typeface="Karnchang"/>
                </a:rPr>
                <a:t> </a:t>
              </a:r>
              <a:r>
                <a:rPr lang="en-US" sz="2700" dirty="0" err="1">
                  <a:solidFill>
                    <a:srgbClr val="000000"/>
                  </a:solidFill>
                  <a:latin typeface="Karnchang"/>
                  <a:ea typeface="Karnchang"/>
                  <a:cs typeface="Karnchang"/>
                  <a:sym typeface="Karnchang"/>
                </a:rPr>
                <a:t>memastikan</a:t>
              </a:r>
              <a:r>
                <a:rPr lang="en-US" sz="2700" dirty="0">
                  <a:solidFill>
                    <a:srgbClr val="000000"/>
                  </a:solidFill>
                  <a:latin typeface="Karnchang"/>
                  <a:ea typeface="Karnchang"/>
                  <a:cs typeface="Karnchang"/>
                  <a:sym typeface="Karnchang"/>
                </a:rPr>
                <a:t> </a:t>
              </a:r>
              <a:r>
                <a:rPr lang="en-US" sz="2700" dirty="0" err="1">
                  <a:solidFill>
                    <a:srgbClr val="000000"/>
                  </a:solidFill>
                  <a:latin typeface="Karnchang"/>
                  <a:ea typeface="Karnchang"/>
                  <a:cs typeface="Karnchang"/>
                  <a:sym typeface="Karnchang"/>
                </a:rPr>
                <a:t>semua</a:t>
              </a:r>
              <a:r>
                <a:rPr lang="en-US" sz="2700" dirty="0">
                  <a:solidFill>
                    <a:srgbClr val="000000"/>
                  </a:solidFill>
                  <a:latin typeface="Karnchang"/>
                  <a:ea typeface="Karnchang"/>
                  <a:cs typeface="Karnchang"/>
                  <a:sym typeface="Karnchang"/>
                </a:rPr>
                <a:t> </a:t>
              </a:r>
              <a:r>
                <a:rPr lang="en-US" sz="2700" dirty="0" err="1">
                  <a:solidFill>
                    <a:srgbClr val="000000"/>
                  </a:solidFill>
                  <a:latin typeface="Karnchang"/>
                  <a:ea typeface="Karnchang"/>
                  <a:cs typeface="Karnchang"/>
                  <a:sym typeface="Karnchang"/>
                </a:rPr>
                <a:t>prosedur</a:t>
              </a:r>
              <a:r>
                <a:rPr lang="en-US" sz="2700" dirty="0">
                  <a:solidFill>
                    <a:srgbClr val="000000"/>
                  </a:solidFill>
                  <a:latin typeface="Karnchang"/>
                  <a:ea typeface="Karnchang"/>
                  <a:cs typeface="Karnchang"/>
                  <a:sym typeface="Karnchang"/>
                </a:rPr>
                <a:t> </a:t>
              </a:r>
              <a:r>
                <a:rPr lang="en-US" sz="2700" dirty="0" err="1">
                  <a:solidFill>
                    <a:srgbClr val="000000"/>
                  </a:solidFill>
                  <a:latin typeface="Karnchang"/>
                  <a:ea typeface="Karnchang"/>
                  <a:cs typeface="Karnchang"/>
                  <a:sym typeface="Karnchang"/>
                </a:rPr>
                <a:t>keselamatan</a:t>
              </a:r>
              <a:r>
                <a:rPr lang="en-US" sz="2700" dirty="0">
                  <a:solidFill>
                    <a:srgbClr val="000000"/>
                  </a:solidFill>
                  <a:latin typeface="Karnchang"/>
                  <a:ea typeface="Karnchang"/>
                  <a:cs typeface="Karnchang"/>
                  <a:sym typeface="Karnchang"/>
                </a:rPr>
                <a:t> </a:t>
              </a:r>
              <a:r>
                <a:rPr lang="en-US" sz="2700" dirty="0" err="1">
                  <a:solidFill>
                    <a:srgbClr val="000000"/>
                  </a:solidFill>
                  <a:latin typeface="Karnchang"/>
                  <a:ea typeface="Karnchang"/>
                  <a:cs typeface="Karnchang"/>
                  <a:sym typeface="Karnchang"/>
                </a:rPr>
                <a:t>dipatuhi</a:t>
              </a:r>
              <a:r>
                <a:rPr lang="en-US" sz="2700" dirty="0">
                  <a:solidFill>
                    <a:srgbClr val="000000"/>
                  </a:solidFill>
                  <a:latin typeface="Karnchang"/>
                  <a:ea typeface="Karnchang"/>
                  <a:cs typeface="Karnchang"/>
                  <a:sym typeface="Karnchang"/>
                </a:rPr>
                <a:t> </a:t>
              </a:r>
              <a:r>
                <a:rPr lang="en-US" sz="2700" dirty="0" err="1">
                  <a:solidFill>
                    <a:srgbClr val="000000"/>
                  </a:solidFill>
                  <a:latin typeface="Karnchang"/>
                  <a:ea typeface="Karnchang"/>
                  <a:cs typeface="Karnchang"/>
                  <a:sym typeface="Karnchang"/>
                </a:rPr>
                <a:t>sebelum</a:t>
              </a:r>
              <a:r>
                <a:rPr lang="en-US" sz="2700" dirty="0">
                  <a:solidFill>
                    <a:srgbClr val="000000"/>
                  </a:solidFill>
                  <a:latin typeface="Karnchang"/>
                  <a:ea typeface="Karnchang"/>
                  <a:cs typeface="Karnchang"/>
                  <a:sym typeface="Karnchang"/>
                </a:rPr>
                <a:t>, </a:t>
              </a:r>
              <a:r>
                <a:rPr lang="en-US" sz="2700" dirty="0" err="1">
                  <a:solidFill>
                    <a:srgbClr val="000000"/>
                  </a:solidFill>
                  <a:latin typeface="Karnchang"/>
                  <a:ea typeface="Karnchang"/>
                  <a:cs typeface="Karnchang"/>
                  <a:sym typeface="Karnchang"/>
                </a:rPr>
                <a:t>selama</a:t>
              </a:r>
              <a:r>
                <a:rPr lang="en-US" sz="2700" dirty="0">
                  <a:solidFill>
                    <a:srgbClr val="000000"/>
                  </a:solidFill>
                  <a:latin typeface="Karnchang"/>
                  <a:ea typeface="Karnchang"/>
                  <a:cs typeface="Karnchang"/>
                  <a:sym typeface="Karnchang"/>
                </a:rPr>
                <a:t>, dan </a:t>
              </a:r>
              <a:r>
                <a:rPr lang="en-US" sz="2700" dirty="0" err="1">
                  <a:solidFill>
                    <a:srgbClr val="000000"/>
                  </a:solidFill>
                  <a:latin typeface="Karnchang"/>
                  <a:ea typeface="Karnchang"/>
                  <a:cs typeface="Karnchang"/>
                  <a:sym typeface="Karnchang"/>
                </a:rPr>
                <a:t>setelah</a:t>
              </a:r>
              <a:r>
                <a:rPr lang="en-US" sz="2700" dirty="0">
                  <a:solidFill>
                    <a:srgbClr val="000000"/>
                  </a:solidFill>
                  <a:latin typeface="Karnchang"/>
                  <a:ea typeface="Karnchang"/>
                  <a:cs typeface="Karnchang"/>
                  <a:sym typeface="Karnchang"/>
                </a:rPr>
                <a:t> </a:t>
              </a:r>
              <a:r>
                <a:rPr lang="en-US" sz="2700" dirty="0" err="1">
                  <a:solidFill>
                    <a:srgbClr val="000000"/>
                  </a:solidFill>
                  <a:latin typeface="Karnchang"/>
                  <a:ea typeface="Karnchang"/>
                  <a:cs typeface="Karnchang"/>
                  <a:sym typeface="Karnchang"/>
                </a:rPr>
                <a:t>tindakan</a:t>
              </a:r>
              <a:r>
                <a:rPr lang="en-US" sz="2700" dirty="0">
                  <a:solidFill>
                    <a:srgbClr val="000000"/>
                  </a:solidFill>
                  <a:latin typeface="Karnchang"/>
                  <a:ea typeface="Karnchang"/>
                  <a:cs typeface="Karnchang"/>
                  <a:sym typeface="Karnchang"/>
                </a:rPr>
                <a:t> </a:t>
              </a:r>
              <a:r>
                <a:rPr lang="en-US" sz="2700" dirty="0" err="1">
                  <a:solidFill>
                    <a:srgbClr val="000000"/>
                  </a:solidFill>
                  <a:latin typeface="Karnchang"/>
                  <a:ea typeface="Karnchang"/>
                  <a:cs typeface="Karnchang"/>
                  <a:sym typeface="Karnchang"/>
                </a:rPr>
                <a:t>bedah</a:t>
              </a:r>
              <a:endParaRPr lang="en-US" sz="2700" dirty="0">
                <a:solidFill>
                  <a:srgbClr val="000000"/>
                </a:solidFill>
                <a:latin typeface="Karnchang"/>
                <a:ea typeface="Karnchang"/>
                <a:cs typeface="Karnchang"/>
                <a:sym typeface="Karnchang"/>
              </a:endParaRPr>
            </a:p>
          </p:txBody>
        </p:sp>
        <p:sp>
          <p:nvSpPr>
            <p:cNvPr id="53" name="TextBox 32">
              <a:extLst>
                <a:ext uri="{FF2B5EF4-FFF2-40B4-BE49-F238E27FC236}">
                  <a16:creationId xmlns:a16="http://schemas.microsoft.com/office/drawing/2014/main" id="{852BFD03-1D9B-365E-4680-99EE3241473A}"/>
                </a:ext>
              </a:extLst>
            </p:cNvPr>
            <p:cNvSpPr txBox="1"/>
            <p:nvPr/>
          </p:nvSpPr>
          <p:spPr>
            <a:xfrm>
              <a:off x="0" y="1886796"/>
              <a:ext cx="10794668" cy="621075"/>
            </a:xfrm>
            <a:prstGeom prst="rect">
              <a:avLst/>
            </a:prstGeom>
          </p:spPr>
          <p:txBody>
            <a:bodyPr wrap="square" lIns="0" tIns="0" rIns="0" bIns="0" rtlCol="0" anchor="t">
              <a:spAutoFit/>
            </a:bodyPr>
            <a:lstStyle/>
            <a:p>
              <a:pPr algn="l">
                <a:lnSpc>
                  <a:spcPts val="3680"/>
                </a:lnSpc>
              </a:pPr>
              <a:r>
                <a:rPr lang="en-US" sz="4000" b="1" dirty="0">
                  <a:solidFill>
                    <a:srgbClr val="243342"/>
                  </a:solidFill>
                  <a:latin typeface="Karnchang Bold"/>
                  <a:ea typeface="Karnchang Bold"/>
                  <a:cs typeface="Karnchang Bold"/>
                  <a:sym typeface="Karnchang Bold"/>
                </a:rPr>
                <a:t>Daftar </a:t>
              </a:r>
              <a:r>
                <a:rPr lang="en-US" sz="4000" b="1" dirty="0" err="1">
                  <a:solidFill>
                    <a:srgbClr val="243342"/>
                  </a:solidFill>
                  <a:latin typeface="Karnchang Bold"/>
                  <a:ea typeface="Karnchang Bold"/>
                  <a:cs typeface="Karnchang Bold"/>
                  <a:sym typeface="Karnchang Bold"/>
                </a:rPr>
                <a:t>Tilik</a:t>
              </a:r>
              <a:r>
                <a:rPr lang="en-US" sz="4000" b="1" dirty="0">
                  <a:solidFill>
                    <a:srgbClr val="243342"/>
                  </a:solidFill>
                  <a:latin typeface="Karnchang Bold"/>
                  <a:ea typeface="Karnchang Bold"/>
                  <a:cs typeface="Karnchang Bold"/>
                  <a:sym typeface="Karnchang Bold"/>
                </a:rPr>
                <a:t> </a:t>
              </a:r>
              <a:r>
                <a:rPr lang="en-US" sz="4000" b="1" dirty="0" err="1">
                  <a:solidFill>
                    <a:srgbClr val="243342"/>
                  </a:solidFill>
                  <a:latin typeface="Karnchang Bold"/>
                  <a:ea typeface="Karnchang Bold"/>
                  <a:cs typeface="Karnchang Bold"/>
                  <a:sym typeface="Karnchang Bold"/>
                </a:rPr>
                <a:t>Keselamatan</a:t>
              </a:r>
              <a:r>
                <a:rPr lang="en-US" sz="4000" b="1" dirty="0">
                  <a:solidFill>
                    <a:srgbClr val="243342"/>
                  </a:solidFill>
                  <a:latin typeface="Karnchang Bold"/>
                  <a:ea typeface="Karnchang Bold"/>
                  <a:cs typeface="Karnchang Bold"/>
                  <a:sym typeface="Karnchang Bold"/>
                </a:rPr>
                <a:t> </a:t>
              </a:r>
              <a:r>
                <a:rPr lang="en-US" sz="4000" b="1" dirty="0" err="1">
                  <a:solidFill>
                    <a:srgbClr val="243342"/>
                  </a:solidFill>
                  <a:latin typeface="Karnchang Bold"/>
                  <a:ea typeface="Karnchang Bold"/>
                  <a:cs typeface="Karnchang Bold"/>
                  <a:sym typeface="Karnchang Bold"/>
                </a:rPr>
                <a:t>Bedah</a:t>
              </a:r>
              <a:endParaRPr lang="en-US" sz="4000" b="1" dirty="0">
                <a:solidFill>
                  <a:srgbClr val="243342"/>
                </a:solidFill>
                <a:latin typeface="Karnchang Bold"/>
                <a:ea typeface="Karnchang Bold"/>
                <a:cs typeface="Karnchang Bold"/>
                <a:sym typeface="Karnchang Bold"/>
              </a:endParaRPr>
            </a:p>
          </p:txBody>
        </p:sp>
      </p:grpSp>
      <p:pic>
        <p:nvPicPr>
          <p:cNvPr id="59" name="Picture 58">
            <a:extLst>
              <a:ext uri="{FF2B5EF4-FFF2-40B4-BE49-F238E27FC236}">
                <a16:creationId xmlns:a16="http://schemas.microsoft.com/office/drawing/2014/main" id="{89A1503F-58CB-D750-7B8C-D7506E73976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11931" y="5797607"/>
            <a:ext cx="7430238" cy="3378436"/>
          </a:xfrm>
          <a:prstGeom prst="rect">
            <a:avLst/>
          </a:prstGeom>
        </p:spPr>
      </p:pic>
      <p:pic>
        <p:nvPicPr>
          <p:cNvPr id="61" name="Picture 60">
            <a:extLst>
              <a:ext uri="{FF2B5EF4-FFF2-40B4-BE49-F238E27FC236}">
                <a16:creationId xmlns:a16="http://schemas.microsoft.com/office/drawing/2014/main" id="{C57CDDC9-6F7A-A4E2-295B-BDAC090F828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86366" y="1557777"/>
            <a:ext cx="7355978" cy="3356165"/>
          </a:xfrm>
          <a:prstGeom prst="rect">
            <a:avLst/>
          </a:prstGeom>
        </p:spPr>
      </p:pic>
    </p:spTree>
    <p:extLst>
      <p:ext uri="{BB962C8B-B14F-4D97-AF65-F5344CB8AC3E}">
        <p14:creationId xmlns:p14="http://schemas.microsoft.com/office/powerpoint/2010/main" val="947074442"/>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E6EAEF"/>
        </a:solidFill>
        <a:effectLst/>
      </p:bgPr>
    </p:bg>
    <p:spTree>
      <p:nvGrpSpPr>
        <p:cNvPr id="1" name=""/>
        <p:cNvGrpSpPr/>
        <p:nvPr/>
      </p:nvGrpSpPr>
      <p:grpSpPr>
        <a:xfrm>
          <a:off x="0" y="0"/>
          <a:ext cx="0" cy="0"/>
          <a:chOff x="0" y="0"/>
          <a:chExt cx="0" cy="0"/>
        </a:xfrm>
      </p:grpSpPr>
      <p:grpSp>
        <p:nvGrpSpPr>
          <p:cNvPr id="2" name="Group 2"/>
          <p:cNvGrpSpPr/>
          <p:nvPr/>
        </p:nvGrpSpPr>
        <p:grpSpPr>
          <a:xfrm>
            <a:off x="787067" y="746363"/>
            <a:ext cx="16713866" cy="9101117"/>
            <a:chOff x="0" y="0"/>
            <a:chExt cx="4402006" cy="2397002"/>
          </a:xfrm>
        </p:grpSpPr>
        <p:sp>
          <p:nvSpPr>
            <p:cNvPr id="3" name="Freeform 3"/>
            <p:cNvSpPr/>
            <p:nvPr/>
          </p:nvSpPr>
          <p:spPr>
            <a:xfrm>
              <a:off x="0" y="0"/>
              <a:ext cx="4402006" cy="2397002"/>
            </a:xfrm>
            <a:custGeom>
              <a:avLst/>
              <a:gdLst/>
              <a:ahLst/>
              <a:cxnLst/>
              <a:rect l="l" t="t" r="r" b="b"/>
              <a:pathLst>
                <a:path w="4402006" h="2397002">
                  <a:moveTo>
                    <a:pt x="23623" y="0"/>
                  </a:moveTo>
                  <a:lnTo>
                    <a:pt x="4378382" y="0"/>
                  </a:lnTo>
                  <a:cubicBezTo>
                    <a:pt x="4391429" y="0"/>
                    <a:pt x="4402006" y="10577"/>
                    <a:pt x="4402006" y="23623"/>
                  </a:cubicBezTo>
                  <a:lnTo>
                    <a:pt x="4402006" y="2373379"/>
                  </a:lnTo>
                  <a:cubicBezTo>
                    <a:pt x="4402006" y="2379644"/>
                    <a:pt x="4399517" y="2385653"/>
                    <a:pt x="4395087" y="2390083"/>
                  </a:cubicBezTo>
                  <a:cubicBezTo>
                    <a:pt x="4390656" y="2394513"/>
                    <a:pt x="4384647" y="2397002"/>
                    <a:pt x="4378382" y="2397002"/>
                  </a:cubicBezTo>
                  <a:lnTo>
                    <a:pt x="23623" y="2397002"/>
                  </a:lnTo>
                  <a:cubicBezTo>
                    <a:pt x="17358" y="2397002"/>
                    <a:pt x="11349" y="2394513"/>
                    <a:pt x="6919" y="2390083"/>
                  </a:cubicBezTo>
                  <a:cubicBezTo>
                    <a:pt x="2489" y="2385653"/>
                    <a:pt x="0" y="2379644"/>
                    <a:pt x="0" y="2373379"/>
                  </a:cubicBezTo>
                  <a:lnTo>
                    <a:pt x="0" y="23623"/>
                  </a:lnTo>
                  <a:cubicBezTo>
                    <a:pt x="0" y="17358"/>
                    <a:pt x="2489" y="11349"/>
                    <a:pt x="6919" y="6919"/>
                  </a:cubicBezTo>
                  <a:cubicBezTo>
                    <a:pt x="11349" y="2489"/>
                    <a:pt x="17358" y="0"/>
                    <a:pt x="23623" y="0"/>
                  </a:cubicBezTo>
                  <a:close/>
                </a:path>
              </a:pathLst>
            </a:custGeom>
            <a:solidFill>
              <a:srgbClr val="E6EAEF"/>
            </a:solidFill>
            <a:ln w="19050" cap="rnd">
              <a:solidFill>
                <a:srgbClr val="243342"/>
              </a:solidFill>
              <a:prstDash val="solid"/>
              <a:round/>
            </a:ln>
          </p:spPr>
          <p:txBody>
            <a:bodyPr/>
            <a:lstStyle/>
            <a:p>
              <a:endParaRPr lang="en-ID" dirty="0"/>
            </a:p>
          </p:txBody>
        </p:sp>
        <p:sp>
          <p:nvSpPr>
            <p:cNvPr id="4" name="TextBox 4"/>
            <p:cNvSpPr txBox="1"/>
            <p:nvPr/>
          </p:nvSpPr>
          <p:spPr>
            <a:xfrm>
              <a:off x="0" y="-38100"/>
              <a:ext cx="4402006" cy="2435102"/>
            </a:xfrm>
            <a:prstGeom prst="rect">
              <a:avLst/>
            </a:prstGeom>
          </p:spPr>
          <p:txBody>
            <a:bodyPr lIns="50800" tIns="50800" rIns="50800" bIns="50800" rtlCol="0" anchor="ctr"/>
            <a:lstStyle/>
            <a:p>
              <a:pPr algn="ctr">
                <a:lnSpc>
                  <a:spcPts val="3362"/>
                </a:lnSpc>
              </a:pPr>
              <a:endParaRPr/>
            </a:p>
          </p:txBody>
        </p:sp>
      </p:grpSp>
      <p:grpSp>
        <p:nvGrpSpPr>
          <p:cNvPr id="5" name="Group 5"/>
          <p:cNvGrpSpPr/>
          <p:nvPr/>
        </p:nvGrpSpPr>
        <p:grpSpPr>
          <a:xfrm rot="-7538080">
            <a:off x="-7029811" y="-5584933"/>
            <a:ext cx="9808447" cy="9331824"/>
            <a:chOff x="0" y="0"/>
            <a:chExt cx="13077930" cy="12442432"/>
          </a:xfrm>
        </p:grpSpPr>
        <p:grpSp>
          <p:nvGrpSpPr>
            <p:cNvPr id="6" name="Group 6"/>
            <p:cNvGrpSpPr/>
            <p:nvPr/>
          </p:nvGrpSpPr>
          <p:grpSpPr>
            <a:xfrm rot="2252144">
              <a:off x="1498251" y="1484738"/>
              <a:ext cx="7399579" cy="7432687"/>
              <a:chOff x="0" y="0"/>
              <a:chExt cx="2816645" cy="2829248"/>
            </a:xfrm>
          </p:grpSpPr>
          <p:sp>
            <p:nvSpPr>
              <p:cNvPr id="7" name="Freeform 7"/>
              <p:cNvSpPr/>
              <p:nvPr/>
            </p:nvSpPr>
            <p:spPr>
              <a:xfrm>
                <a:off x="0" y="0"/>
                <a:ext cx="2816645" cy="2829248"/>
              </a:xfrm>
              <a:custGeom>
                <a:avLst/>
                <a:gdLst/>
                <a:ahLst/>
                <a:cxnLst/>
                <a:rect l="l" t="t" r="r" b="b"/>
                <a:pathLst>
                  <a:path w="2816645" h="2829248">
                    <a:moveTo>
                      <a:pt x="0" y="0"/>
                    </a:moveTo>
                    <a:lnTo>
                      <a:pt x="2816645" y="0"/>
                    </a:lnTo>
                    <a:lnTo>
                      <a:pt x="2816645" y="2829248"/>
                    </a:lnTo>
                    <a:lnTo>
                      <a:pt x="0" y="2829248"/>
                    </a:lnTo>
                    <a:close/>
                  </a:path>
                </a:pathLst>
              </a:custGeom>
              <a:solidFill>
                <a:srgbClr val="243342"/>
              </a:solidFill>
            </p:spPr>
          </p:sp>
          <p:sp>
            <p:nvSpPr>
              <p:cNvPr id="8" name="TextBox 8"/>
              <p:cNvSpPr txBox="1"/>
              <p:nvPr/>
            </p:nvSpPr>
            <p:spPr>
              <a:xfrm>
                <a:off x="0" y="-123825"/>
                <a:ext cx="2816645" cy="2953073"/>
              </a:xfrm>
              <a:prstGeom prst="rect">
                <a:avLst/>
              </a:prstGeom>
            </p:spPr>
            <p:txBody>
              <a:bodyPr lIns="50800" tIns="50800" rIns="50800" bIns="50800" rtlCol="0" anchor="ctr"/>
              <a:lstStyle/>
              <a:p>
                <a:pPr algn="ctr">
                  <a:lnSpc>
                    <a:spcPts val="2659"/>
                  </a:lnSpc>
                  <a:spcBef>
                    <a:spcPct val="0"/>
                  </a:spcBef>
                </a:pPr>
                <a:endParaRPr/>
              </a:p>
            </p:txBody>
          </p:sp>
        </p:grpSp>
        <p:grpSp>
          <p:nvGrpSpPr>
            <p:cNvPr id="9" name="Group 9"/>
            <p:cNvGrpSpPr/>
            <p:nvPr/>
          </p:nvGrpSpPr>
          <p:grpSpPr>
            <a:xfrm rot="2252144">
              <a:off x="2397493" y="3224228"/>
              <a:ext cx="7399579" cy="7432687"/>
              <a:chOff x="0" y="0"/>
              <a:chExt cx="2816645" cy="2829248"/>
            </a:xfrm>
          </p:grpSpPr>
          <p:sp>
            <p:nvSpPr>
              <p:cNvPr id="10" name="Freeform 10"/>
              <p:cNvSpPr/>
              <p:nvPr/>
            </p:nvSpPr>
            <p:spPr>
              <a:xfrm>
                <a:off x="0" y="0"/>
                <a:ext cx="2816645" cy="2829248"/>
              </a:xfrm>
              <a:custGeom>
                <a:avLst/>
                <a:gdLst/>
                <a:ahLst/>
                <a:cxnLst/>
                <a:rect l="l" t="t" r="r" b="b"/>
                <a:pathLst>
                  <a:path w="2816645" h="2829248">
                    <a:moveTo>
                      <a:pt x="0" y="0"/>
                    </a:moveTo>
                    <a:lnTo>
                      <a:pt x="2816645" y="0"/>
                    </a:lnTo>
                    <a:lnTo>
                      <a:pt x="2816645" y="2829248"/>
                    </a:lnTo>
                    <a:lnTo>
                      <a:pt x="0" y="2829248"/>
                    </a:lnTo>
                    <a:close/>
                  </a:path>
                </a:pathLst>
              </a:custGeom>
              <a:solidFill>
                <a:srgbClr val="535659"/>
              </a:solidFill>
            </p:spPr>
          </p:sp>
          <p:sp>
            <p:nvSpPr>
              <p:cNvPr id="11" name="TextBox 11"/>
              <p:cNvSpPr txBox="1"/>
              <p:nvPr/>
            </p:nvSpPr>
            <p:spPr>
              <a:xfrm>
                <a:off x="0" y="-123825"/>
                <a:ext cx="2816645" cy="2953073"/>
              </a:xfrm>
              <a:prstGeom prst="rect">
                <a:avLst/>
              </a:prstGeom>
            </p:spPr>
            <p:txBody>
              <a:bodyPr lIns="50800" tIns="50800" rIns="50800" bIns="50800" rtlCol="0" anchor="ctr"/>
              <a:lstStyle/>
              <a:p>
                <a:pPr algn="ctr">
                  <a:lnSpc>
                    <a:spcPts val="2659"/>
                  </a:lnSpc>
                  <a:spcBef>
                    <a:spcPct val="0"/>
                  </a:spcBef>
                </a:pPr>
                <a:endParaRPr/>
              </a:p>
            </p:txBody>
          </p:sp>
        </p:grpSp>
        <p:grpSp>
          <p:nvGrpSpPr>
            <p:cNvPr id="12" name="Group 12"/>
            <p:cNvGrpSpPr/>
            <p:nvPr/>
          </p:nvGrpSpPr>
          <p:grpSpPr>
            <a:xfrm rot="2252144">
              <a:off x="4180100" y="3525007"/>
              <a:ext cx="7399579" cy="7432687"/>
              <a:chOff x="0" y="0"/>
              <a:chExt cx="2816645" cy="2829248"/>
            </a:xfrm>
          </p:grpSpPr>
          <p:sp>
            <p:nvSpPr>
              <p:cNvPr id="13" name="Freeform 13"/>
              <p:cNvSpPr/>
              <p:nvPr/>
            </p:nvSpPr>
            <p:spPr>
              <a:xfrm>
                <a:off x="0" y="0"/>
                <a:ext cx="2816645" cy="2829248"/>
              </a:xfrm>
              <a:custGeom>
                <a:avLst/>
                <a:gdLst/>
                <a:ahLst/>
                <a:cxnLst/>
                <a:rect l="l" t="t" r="r" b="b"/>
                <a:pathLst>
                  <a:path w="2816645" h="2829248">
                    <a:moveTo>
                      <a:pt x="0" y="0"/>
                    </a:moveTo>
                    <a:lnTo>
                      <a:pt x="2816645" y="0"/>
                    </a:lnTo>
                    <a:lnTo>
                      <a:pt x="2816645" y="2829248"/>
                    </a:lnTo>
                    <a:lnTo>
                      <a:pt x="0" y="2829248"/>
                    </a:lnTo>
                    <a:close/>
                  </a:path>
                </a:pathLst>
              </a:custGeom>
              <a:solidFill>
                <a:srgbClr val="858789"/>
              </a:solidFill>
            </p:spPr>
          </p:sp>
          <p:sp>
            <p:nvSpPr>
              <p:cNvPr id="14" name="TextBox 14"/>
              <p:cNvSpPr txBox="1"/>
              <p:nvPr/>
            </p:nvSpPr>
            <p:spPr>
              <a:xfrm>
                <a:off x="0" y="-123825"/>
                <a:ext cx="2816645" cy="2953073"/>
              </a:xfrm>
              <a:prstGeom prst="rect">
                <a:avLst/>
              </a:prstGeom>
            </p:spPr>
            <p:txBody>
              <a:bodyPr lIns="50800" tIns="50800" rIns="50800" bIns="50800" rtlCol="0" anchor="ctr"/>
              <a:lstStyle/>
              <a:p>
                <a:pPr algn="ctr">
                  <a:lnSpc>
                    <a:spcPts val="2659"/>
                  </a:lnSpc>
                  <a:spcBef>
                    <a:spcPct val="0"/>
                  </a:spcBef>
                </a:pPr>
                <a:endParaRPr/>
              </a:p>
            </p:txBody>
          </p:sp>
        </p:grpSp>
      </p:grpSp>
      <p:grpSp>
        <p:nvGrpSpPr>
          <p:cNvPr id="15" name="Group 15"/>
          <p:cNvGrpSpPr/>
          <p:nvPr/>
        </p:nvGrpSpPr>
        <p:grpSpPr>
          <a:xfrm rot="2124477">
            <a:off x="15979122" y="5429903"/>
            <a:ext cx="9808447" cy="9331824"/>
            <a:chOff x="0" y="0"/>
            <a:chExt cx="13077930" cy="12442432"/>
          </a:xfrm>
        </p:grpSpPr>
        <p:grpSp>
          <p:nvGrpSpPr>
            <p:cNvPr id="16" name="Group 16"/>
            <p:cNvGrpSpPr/>
            <p:nvPr/>
          </p:nvGrpSpPr>
          <p:grpSpPr>
            <a:xfrm rot="2252144">
              <a:off x="1498251" y="1484738"/>
              <a:ext cx="7399579" cy="7432687"/>
              <a:chOff x="0" y="0"/>
              <a:chExt cx="2816645" cy="2829248"/>
            </a:xfrm>
          </p:grpSpPr>
          <p:sp>
            <p:nvSpPr>
              <p:cNvPr id="17" name="Freeform 17"/>
              <p:cNvSpPr/>
              <p:nvPr/>
            </p:nvSpPr>
            <p:spPr>
              <a:xfrm>
                <a:off x="0" y="0"/>
                <a:ext cx="2816645" cy="2829248"/>
              </a:xfrm>
              <a:custGeom>
                <a:avLst/>
                <a:gdLst/>
                <a:ahLst/>
                <a:cxnLst/>
                <a:rect l="l" t="t" r="r" b="b"/>
                <a:pathLst>
                  <a:path w="2816645" h="2829248">
                    <a:moveTo>
                      <a:pt x="0" y="0"/>
                    </a:moveTo>
                    <a:lnTo>
                      <a:pt x="2816645" y="0"/>
                    </a:lnTo>
                    <a:lnTo>
                      <a:pt x="2816645" y="2829248"/>
                    </a:lnTo>
                    <a:lnTo>
                      <a:pt x="0" y="2829248"/>
                    </a:lnTo>
                    <a:close/>
                  </a:path>
                </a:pathLst>
              </a:custGeom>
              <a:solidFill>
                <a:srgbClr val="243342"/>
              </a:solidFill>
            </p:spPr>
          </p:sp>
          <p:sp>
            <p:nvSpPr>
              <p:cNvPr id="18" name="TextBox 18"/>
              <p:cNvSpPr txBox="1"/>
              <p:nvPr/>
            </p:nvSpPr>
            <p:spPr>
              <a:xfrm>
                <a:off x="0" y="-123825"/>
                <a:ext cx="2816645" cy="2953073"/>
              </a:xfrm>
              <a:prstGeom prst="rect">
                <a:avLst/>
              </a:prstGeom>
            </p:spPr>
            <p:txBody>
              <a:bodyPr lIns="50800" tIns="50800" rIns="50800" bIns="50800" rtlCol="0" anchor="ctr"/>
              <a:lstStyle/>
              <a:p>
                <a:pPr algn="ctr">
                  <a:lnSpc>
                    <a:spcPts val="2659"/>
                  </a:lnSpc>
                  <a:spcBef>
                    <a:spcPct val="0"/>
                  </a:spcBef>
                </a:pPr>
                <a:endParaRPr/>
              </a:p>
            </p:txBody>
          </p:sp>
        </p:grpSp>
        <p:grpSp>
          <p:nvGrpSpPr>
            <p:cNvPr id="19" name="Group 19"/>
            <p:cNvGrpSpPr/>
            <p:nvPr/>
          </p:nvGrpSpPr>
          <p:grpSpPr>
            <a:xfrm rot="2252144">
              <a:off x="2397493" y="3224228"/>
              <a:ext cx="7399579" cy="7432687"/>
              <a:chOff x="0" y="0"/>
              <a:chExt cx="2816645" cy="2829248"/>
            </a:xfrm>
          </p:grpSpPr>
          <p:sp>
            <p:nvSpPr>
              <p:cNvPr id="20" name="Freeform 20"/>
              <p:cNvSpPr/>
              <p:nvPr/>
            </p:nvSpPr>
            <p:spPr>
              <a:xfrm>
                <a:off x="0" y="0"/>
                <a:ext cx="2816645" cy="2829248"/>
              </a:xfrm>
              <a:custGeom>
                <a:avLst/>
                <a:gdLst/>
                <a:ahLst/>
                <a:cxnLst/>
                <a:rect l="l" t="t" r="r" b="b"/>
                <a:pathLst>
                  <a:path w="2816645" h="2829248">
                    <a:moveTo>
                      <a:pt x="0" y="0"/>
                    </a:moveTo>
                    <a:lnTo>
                      <a:pt x="2816645" y="0"/>
                    </a:lnTo>
                    <a:lnTo>
                      <a:pt x="2816645" y="2829248"/>
                    </a:lnTo>
                    <a:lnTo>
                      <a:pt x="0" y="2829248"/>
                    </a:lnTo>
                    <a:close/>
                  </a:path>
                </a:pathLst>
              </a:custGeom>
              <a:solidFill>
                <a:srgbClr val="535659"/>
              </a:solidFill>
            </p:spPr>
          </p:sp>
          <p:sp>
            <p:nvSpPr>
              <p:cNvPr id="21" name="TextBox 21"/>
              <p:cNvSpPr txBox="1"/>
              <p:nvPr/>
            </p:nvSpPr>
            <p:spPr>
              <a:xfrm>
                <a:off x="0" y="-123825"/>
                <a:ext cx="2816645" cy="2953073"/>
              </a:xfrm>
              <a:prstGeom prst="rect">
                <a:avLst/>
              </a:prstGeom>
            </p:spPr>
            <p:txBody>
              <a:bodyPr lIns="50800" tIns="50800" rIns="50800" bIns="50800" rtlCol="0" anchor="ctr"/>
              <a:lstStyle/>
              <a:p>
                <a:pPr algn="ctr">
                  <a:lnSpc>
                    <a:spcPts val="2659"/>
                  </a:lnSpc>
                  <a:spcBef>
                    <a:spcPct val="0"/>
                  </a:spcBef>
                </a:pPr>
                <a:endParaRPr/>
              </a:p>
            </p:txBody>
          </p:sp>
        </p:grpSp>
        <p:grpSp>
          <p:nvGrpSpPr>
            <p:cNvPr id="22" name="Group 22"/>
            <p:cNvGrpSpPr/>
            <p:nvPr/>
          </p:nvGrpSpPr>
          <p:grpSpPr>
            <a:xfrm rot="2252144">
              <a:off x="4180100" y="3525007"/>
              <a:ext cx="7399579" cy="7432687"/>
              <a:chOff x="0" y="0"/>
              <a:chExt cx="2816645" cy="2829248"/>
            </a:xfrm>
          </p:grpSpPr>
          <p:sp>
            <p:nvSpPr>
              <p:cNvPr id="23" name="Freeform 23"/>
              <p:cNvSpPr/>
              <p:nvPr/>
            </p:nvSpPr>
            <p:spPr>
              <a:xfrm>
                <a:off x="0" y="0"/>
                <a:ext cx="2816645" cy="2829248"/>
              </a:xfrm>
              <a:custGeom>
                <a:avLst/>
                <a:gdLst/>
                <a:ahLst/>
                <a:cxnLst/>
                <a:rect l="l" t="t" r="r" b="b"/>
                <a:pathLst>
                  <a:path w="2816645" h="2829248">
                    <a:moveTo>
                      <a:pt x="0" y="0"/>
                    </a:moveTo>
                    <a:lnTo>
                      <a:pt x="2816645" y="0"/>
                    </a:lnTo>
                    <a:lnTo>
                      <a:pt x="2816645" y="2829248"/>
                    </a:lnTo>
                    <a:lnTo>
                      <a:pt x="0" y="2829248"/>
                    </a:lnTo>
                    <a:close/>
                  </a:path>
                </a:pathLst>
              </a:custGeom>
              <a:solidFill>
                <a:srgbClr val="858789"/>
              </a:solidFill>
            </p:spPr>
          </p:sp>
          <p:sp>
            <p:nvSpPr>
              <p:cNvPr id="24" name="TextBox 24"/>
              <p:cNvSpPr txBox="1"/>
              <p:nvPr/>
            </p:nvSpPr>
            <p:spPr>
              <a:xfrm>
                <a:off x="0" y="-123825"/>
                <a:ext cx="2816645" cy="2953073"/>
              </a:xfrm>
              <a:prstGeom prst="rect">
                <a:avLst/>
              </a:prstGeom>
            </p:spPr>
            <p:txBody>
              <a:bodyPr lIns="50800" tIns="50800" rIns="50800" bIns="50800" rtlCol="0" anchor="ctr"/>
              <a:lstStyle/>
              <a:p>
                <a:pPr algn="ctr">
                  <a:lnSpc>
                    <a:spcPts val="2659"/>
                  </a:lnSpc>
                  <a:spcBef>
                    <a:spcPct val="0"/>
                  </a:spcBef>
                </a:pPr>
                <a:endParaRPr/>
              </a:p>
            </p:txBody>
          </p:sp>
        </p:grpSp>
      </p:grpSp>
      <p:grpSp>
        <p:nvGrpSpPr>
          <p:cNvPr id="28" name="Group 28"/>
          <p:cNvGrpSpPr/>
          <p:nvPr/>
        </p:nvGrpSpPr>
        <p:grpSpPr>
          <a:xfrm>
            <a:off x="15665503" y="317552"/>
            <a:ext cx="2042119" cy="650325"/>
            <a:chOff x="0" y="0"/>
            <a:chExt cx="537842" cy="171279"/>
          </a:xfrm>
        </p:grpSpPr>
        <p:sp>
          <p:nvSpPr>
            <p:cNvPr id="29" name="Freeform 29"/>
            <p:cNvSpPr/>
            <p:nvPr/>
          </p:nvSpPr>
          <p:spPr>
            <a:xfrm>
              <a:off x="0" y="0"/>
              <a:ext cx="537842" cy="171279"/>
            </a:xfrm>
            <a:custGeom>
              <a:avLst/>
              <a:gdLst/>
              <a:ahLst/>
              <a:cxnLst/>
              <a:rect l="l" t="t" r="r" b="b"/>
              <a:pathLst>
                <a:path w="537842" h="171279">
                  <a:moveTo>
                    <a:pt x="53076" y="0"/>
                  </a:moveTo>
                  <a:lnTo>
                    <a:pt x="484766" y="0"/>
                  </a:lnTo>
                  <a:cubicBezTo>
                    <a:pt x="514079" y="0"/>
                    <a:pt x="537842" y="23763"/>
                    <a:pt x="537842" y="53076"/>
                  </a:cubicBezTo>
                  <a:lnTo>
                    <a:pt x="537842" y="118203"/>
                  </a:lnTo>
                  <a:cubicBezTo>
                    <a:pt x="537842" y="132280"/>
                    <a:pt x="532250" y="145780"/>
                    <a:pt x="522296" y="155734"/>
                  </a:cubicBezTo>
                  <a:cubicBezTo>
                    <a:pt x="512343" y="165687"/>
                    <a:pt x="498843" y="171279"/>
                    <a:pt x="484766" y="171279"/>
                  </a:cubicBezTo>
                  <a:lnTo>
                    <a:pt x="53076" y="171279"/>
                  </a:lnTo>
                  <a:cubicBezTo>
                    <a:pt x="38999" y="171279"/>
                    <a:pt x="25499" y="165687"/>
                    <a:pt x="15546" y="155734"/>
                  </a:cubicBezTo>
                  <a:cubicBezTo>
                    <a:pt x="5592" y="145780"/>
                    <a:pt x="0" y="132280"/>
                    <a:pt x="0" y="118203"/>
                  </a:cubicBezTo>
                  <a:lnTo>
                    <a:pt x="0" y="53076"/>
                  </a:lnTo>
                  <a:cubicBezTo>
                    <a:pt x="0" y="38999"/>
                    <a:pt x="5592" y="25499"/>
                    <a:pt x="15546" y="15546"/>
                  </a:cubicBezTo>
                  <a:cubicBezTo>
                    <a:pt x="25499" y="5592"/>
                    <a:pt x="38999" y="0"/>
                    <a:pt x="53076" y="0"/>
                  </a:cubicBezTo>
                  <a:close/>
                </a:path>
              </a:pathLst>
            </a:custGeom>
            <a:solidFill>
              <a:srgbClr val="535659"/>
            </a:solidFill>
            <a:ln w="19050" cap="sq">
              <a:solidFill>
                <a:srgbClr val="243342"/>
              </a:solidFill>
              <a:prstDash val="solid"/>
              <a:miter/>
            </a:ln>
          </p:spPr>
        </p:sp>
        <p:sp>
          <p:nvSpPr>
            <p:cNvPr id="30" name="TextBox 30"/>
            <p:cNvSpPr txBox="1"/>
            <p:nvPr/>
          </p:nvSpPr>
          <p:spPr>
            <a:xfrm>
              <a:off x="0" y="-38100"/>
              <a:ext cx="537842" cy="209379"/>
            </a:xfrm>
            <a:prstGeom prst="rect">
              <a:avLst/>
            </a:prstGeom>
          </p:spPr>
          <p:txBody>
            <a:bodyPr lIns="50800" tIns="50800" rIns="50800" bIns="50800" rtlCol="0" anchor="ctr"/>
            <a:lstStyle/>
            <a:p>
              <a:pPr algn="ctr">
                <a:lnSpc>
                  <a:spcPts val="3362"/>
                </a:lnSpc>
              </a:pPr>
              <a:endParaRPr/>
            </a:p>
          </p:txBody>
        </p:sp>
      </p:grpSp>
      <p:grpSp>
        <p:nvGrpSpPr>
          <p:cNvPr id="31" name="Group 31"/>
          <p:cNvGrpSpPr/>
          <p:nvPr/>
        </p:nvGrpSpPr>
        <p:grpSpPr>
          <a:xfrm>
            <a:off x="629723" y="9258300"/>
            <a:ext cx="6961669" cy="627749"/>
            <a:chOff x="0" y="0"/>
            <a:chExt cx="1833526" cy="165333"/>
          </a:xfrm>
        </p:grpSpPr>
        <p:sp>
          <p:nvSpPr>
            <p:cNvPr id="32" name="Freeform 32"/>
            <p:cNvSpPr/>
            <p:nvPr/>
          </p:nvSpPr>
          <p:spPr>
            <a:xfrm>
              <a:off x="0" y="0"/>
              <a:ext cx="1833526" cy="165333"/>
            </a:xfrm>
            <a:custGeom>
              <a:avLst/>
              <a:gdLst/>
              <a:ahLst/>
              <a:cxnLst/>
              <a:rect l="l" t="t" r="r" b="b"/>
              <a:pathLst>
                <a:path w="1833526" h="165333">
                  <a:moveTo>
                    <a:pt x="16681" y="0"/>
                  </a:moveTo>
                  <a:lnTo>
                    <a:pt x="1816845" y="0"/>
                  </a:lnTo>
                  <a:cubicBezTo>
                    <a:pt x="1821269" y="0"/>
                    <a:pt x="1825512" y="1757"/>
                    <a:pt x="1828640" y="4886"/>
                  </a:cubicBezTo>
                  <a:cubicBezTo>
                    <a:pt x="1831769" y="8014"/>
                    <a:pt x="1833526" y="12257"/>
                    <a:pt x="1833526" y="16681"/>
                  </a:cubicBezTo>
                  <a:lnTo>
                    <a:pt x="1833526" y="148652"/>
                  </a:lnTo>
                  <a:cubicBezTo>
                    <a:pt x="1833526" y="157865"/>
                    <a:pt x="1826058" y="165333"/>
                    <a:pt x="1816845" y="165333"/>
                  </a:cubicBezTo>
                  <a:lnTo>
                    <a:pt x="16681" y="165333"/>
                  </a:lnTo>
                  <a:cubicBezTo>
                    <a:pt x="7468" y="165333"/>
                    <a:pt x="0" y="157865"/>
                    <a:pt x="0" y="148652"/>
                  </a:cubicBezTo>
                  <a:lnTo>
                    <a:pt x="0" y="16681"/>
                  </a:lnTo>
                  <a:cubicBezTo>
                    <a:pt x="0" y="7468"/>
                    <a:pt x="7468" y="0"/>
                    <a:pt x="16681" y="0"/>
                  </a:cubicBezTo>
                  <a:close/>
                </a:path>
              </a:pathLst>
            </a:custGeom>
            <a:solidFill>
              <a:srgbClr val="535659"/>
            </a:solidFill>
            <a:ln w="19050" cap="sq">
              <a:solidFill>
                <a:srgbClr val="243342"/>
              </a:solidFill>
              <a:prstDash val="solid"/>
              <a:miter/>
            </a:ln>
          </p:spPr>
        </p:sp>
        <p:sp>
          <p:nvSpPr>
            <p:cNvPr id="33" name="TextBox 33"/>
            <p:cNvSpPr txBox="1"/>
            <p:nvPr/>
          </p:nvSpPr>
          <p:spPr>
            <a:xfrm>
              <a:off x="0" y="-38100"/>
              <a:ext cx="1833526" cy="203433"/>
            </a:xfrm>
            <a:prstGeom prst="rect">
              <a:avLst/>
            </a:prstGeom>
          </p:spPr>
          <p:txBody>
            <a:bodyPr lIns="50800" tIns="50800" rIns="50800" bIns="50800" rtlCol="0" anchor="ctr"/>
            <a:lstStyle/>
            <a:p>
              <a:pPr algn="ctr">
                <a:lnSpc>
                  <a:spcPts val="3362"/>
                </a:lnSpc>
              </a:pPr>
              <a:endParaRPr/>
            </a:p>
          </p:txBody>
        </p:sp>
      </p:grpSp>
      <p:sp>
        <p:nvSpPr>
          <p:cNvPr id="35" name="TextBox 35"/>
          <p:cNvSpPr txBox="1"/>
          <p:nvPr/>
        </p:nvSpPr>
        <p:spPr>
          <a:xfrm>
            <a:off x="-2161490" y="683773"/>
            <a:ext cx="12709858" cy="749436"/>
          </a:xfrm>
          <a:prstGeom prst="rect">
            <a:avLst/>
          </a:prstGeom>
        </p:spPr>
        <p:txBody>
          <a:bodyPr wrap="square" lIns="0" tIns="0" rIns="0" bIns="0" rtlCol="0" anchor="t">
            <a:spAutoFit/>
          </a:bodyPr>
          <a:lstStyle/>
          <a:p>
            <a:pPr algn="ctr">
              <a:lnSpc>
                <a:spcPts val="5980"/>
              </a:lnSpc>
            </a:pPr>
            <a:r>
              <a:rPr lang="en-US" sz="4800" b="1" dirty="0">
                <a:solidFill>
                  <a:srgbClr val="000000"/>
                </a:solidFill>
                <a:latin typeface="Karnchang Bold"/>
                <a:ea typeface="Karnchang Bold"/>
                <a:cs typeface="Karnchang Bold"/>
                <a:sym typeface="Karnchang Bold"/>
              </a:rPr>
              <a:t>Kesimpulan</a:t>
            </a:r>
          </a:p>
        </p:txBody>
      </p:sp>
      <p:sp>
        <p:nvSpPr>
          <p:cNvPr id="42" name="TextBox 42"/>
          <p:cNvSpPr txBox="1"/>
          <p:nvPr/>
        </p:nvSpPr>
        <p:spPr>
          <a:xfrm>
            <a:off x="787067" y="9276256"/>
            <a:ext cx="7046259" cy="458486"/>
          </a:xfrm>
          <a:prstGeom prst="rect">
            <a:avLst/>
          </a:prstGeom>
        </p:spPr>
        <p:txBody>
          <a:bodyPr lIns="0" tIns="0" rIns="0" bIns="0" rtlCol="0" anchor="t">
            <a:spAutoFit/>
          </a:bodyPr>
          <a:lstStyle/>
          <a:p>
            <a:pPr algn="l">
              <a:lnSpc>
                <a:spcPts val="2986"/>
              </a:lnSpc>
            </a:pPr>
            <a:r>
              <a:rPr lang="en-US" sz="2133">
                <a:solidFill>
                  <a:srgbClr val="E6EAEF"/>
                </a:solidFill>
                <a:latin typeface="Karnchang"/>
                <a:ea typeface="Karnchang"/>
                <a:cs typeface="Karnchang"/>
                <a:sym typeface="Karnchang"/>
              </a:rPr>
              <a:t>Universitas Islam Nusantara | Teknik Informatika | 2025</a:t>
            </a:r>
          </a:p>
        </p:txBody>
      </p:sp>
      <p:sp>
        <p:nvSpPr>
          <p:cNvPr id="27" name="TextBox 26">
            <a:extLst>
              <a:ext uri="{FF2B5EF4-FFF2-40B4-BE49-F238E27FC236}">
                <a16:creationId xmlns:a16="http://schemas.microsoft.com/office/drawing/2014/main" id="{FE24775C-41C8-BAD4-55A0-06DB2ADEEDD6}"/>
              </a:ext>
            </a:extLst>
          </p:cNvPr>
          <p:cNvSpPr txBox="1"/>
          <p:nvPr/>
        </p:nvSpPr>
        <p:spPr>
          <a:xfrm>
            <a:off x="968986" y="2113730"/>
            <a:ext cx="15140762" cy="6555641"/>
          </a:xfrm>
          <a:prstGeom prst="rect">
            <a:avLst/>
          </a:prstGeom>
          <a:noFill/>
        </p:spPr>
        <p:txBody>
          <a:bodyPr wrap="square">
            <a:spAutoFit/>
          </a:bodyPr>
          <a:lstStyle/>
          <a:p>
            <a:pPr marL="457200" indent="-457200">
              <a:buFont typeface="Arial" panose="020B0604020202020204" pitchFamily="34" charset="0"/>
              <a:buChar char="•"/>
            </a:pPr>
            <a:r>
              <a:rPr lang="en-US" sz="2800" dirty="0" err="1">
                <a:latin typeface="JetBrains Mono" panose="02000009000000000000" pitchFamily="49" charset="0"/>
                <a:ea typeface="JetBrains Mono" panose="02000009000000000000" pitchFamily="49" charset="0"/>
                <a:cs typeface="JetBrains Mono" panose="02000009000000000000" pitchFamily="49" charset="0"/>
              </a:rPr>
              <a:t>Ketergantungan</a:t>
            </a:r>
            <a:r>
              <a:rPr lang="en-US" sz="2800" dirty="0">
                <a:latin typeface="JetBrains Mono" panose="02000009000000000000" pitchFamily="49" charset="0"/>
                <a:ea typeface="JetBrains Mono" panose="02000009000000000000" pitchFamily="49" charset="0"/>
                <a:cs typeface="JetBrains Mono" panose="02000009000000000000" pitchFamily="49" charset="0"/>
              </a:rPr>
              <a:t> pada </a:t>
            </a:r>
            <a:r>
              <a:rPr lang="en-US" sz="2800" dirty="0" err="1">
                <a:latin typeface="JetBrains Mono" panose="02000009000000000000" pitchFamily="49" charset="0"/>
                <a:ea typeface="JetBrains Mono" panose="02000009000000000000" pitchFamily="49" charset="0"/>
                <a:cs typeface="JetBrains Mono" panose="02000009000000000000" pitchFamily="49" charset="0"/>
              </a:rPr>
              <a:t>sistem</a:t>
            </a:r>
            <a:r>
              <a:rPr lang="en-US" sz="2800" dirty="0">
                <a:latin typeface="JetBrains Mono" panose="02000009000000000000" pitchFamily="49" charset="0"/>
                <a:ea typeface="JetBrains Mono" panose="02000009000000000000" pitchFamily="49" charset="0"/>
                <a:cs typeface="JetBrains Mono" panose="02000009000000000000" pitchFamily="49" charset="0"/>
              </a:rPr>
              <a:t> manual </a:t>
            </a:r>
            <a:r>
              <a:rPr lang="en-US" sz="2800" dirty="0" err="1">
                <a:latin typeface="JetBrains Mono" panose="02000009000000000000" pitchFamily="49" charset="0"/>
                <a:ea typeface="JetBrains Mono" panose="02000009000000000000" pitchFamily="49" charset="0"/>
                <a:cs typeface="JetBrains Mono" panose="02000009000000000000" pitchFamily="49" charset="0"/>
              </a:rPr>
              <a:t>masih</a:t>
            </a:r>
            <a:r>
              <a:rPr lang="en-US" sz="2800" dirty="0">
                <a:latin typeface="JetBrains Mono" panose="02000009000000000000" pitchFamily="49" charset="0"/>
                <a:ea typeface="JetBrains Mono" panose="02000009000000000000" pitchFamily="49" charset="0"/>
                <a:cs typeface="JetBrains Mono" panose="02000009000000000000" pitchFamily="49" charset="0"/>
              </a:rPr>
              <a:t> </a:t>
            </a:r>
            <a:r>
              <a:rPr lang="en-US" sz="2800" dirty="0" err="1">
                <a:latin typeface="JetBrains Mono" panose="02000009000000000000" pitchFamily="49" charset="0"/>
                <a:ea typeface="JetBrains Mono" panose="02000009000000000000" pitchFamily="49" charset="0"/>
                <a:cs typeface="JetBrains Mono" panose="02000009000000000000" pitchFamily="49" charset="0"/>
              </a:rPr>
              <a:t>menjadi</a:t>
            </a:r>
            <a:r>
              <a:rPr lang="en-US" sz="2800" dirty="0">
                <a:latin typeface="JetBrains Mono" panose="02000009000000000000" pitchFamily="49" charset="0"/>
                <a:ea typeface="JetBrains Mono" panose="02000009000000000000" pitchFamily="49" charset="0"/>
                <a:cs typeface="JetBrains Mono" panose="02000009000000000000" pitchFamily="49" charset="0"/>
              </a:rPr>
              <a:t> </a:t>
            </a:r>
            <a:r>
              <a:rPr lang="en-US" sz="2800" dirty="0" err="1">
                <a:latin typeface="JetBrains Mono" panose="02000009000000000000" pitchFamily="49" charset="0"/>
                <a:ea typeface="JetBrains Mono" panose="02000009000000000000" pitchFamily="49" charset="0"/>
                <a:cs typeface="JetBrains Mono" panose="02000009000000000000" pitchFamily="49" charset="0"/>
              </a:rPr>
              <a:t>kendala</a:t>
            </a:r>
            <a:r>
              <a:rPr lang="en-US" sz="2800" dirty="0">
                <a:latin typeface="JetBrains Mono" panose="02000009000000000000" pitchFamily="49" charset="0"/>
                <a:ea typeface="JetBrains Mono" panose="02000009000000000000" pitchFamily="49" charset="0"/>
                <a:cs typeface="JetBrains Mono" panose="02000009000000000000" pitchFamily="49" charset="0"/>
              </a:rPr>
              <a:t> </a:t>
            </a:r>
            <a:r>
              <a:rPr lang="en-US" sz="2800" dirty="0" err="1">
                <a:latin typeface="JetBrains Mono" panose="02000009000000000000" pitchFamily="49" charset="0"/>
                <a:ea typeface="JetBrains Mono" panose="02000009000000000000" pitchFamily="49" charset="0"/>
                <a:cs typeface="JetBrains Mono" panose="02000009000000000000" pitchFamily="49" charset="0"/>
              </a:rPr>
              <a:t>utama</a:t>
            </a:r>
            <a:r>
              <a:rPr lang="en-US" sz="2800" dirty="0">
                <a:latin typeface="JetBrains Mono" panose="02000009000000000000" pitchFamily="49" charset="0"/>
                <a:ea typeface="JetBrains Mono" panose="02000009000000000000" pitchFamily="49" charset="0"/>
                <a:cs typeface="JetBrains Mono" panose="02000009000000000000" pitchFamily="49" charset="0"/>
              </a:rPr>
              <a:t> yang </a:t>
            </a:r>
            <a:r>
              <a:rPr lang="en-US" sz="2800" dirty="0" err="1">
                <a:latin typeface="JetBrains Mono" panose="02000009000000000000" pitchFamily="49" charset="0"/>
                <a:ea typeface="JetBrains Mono" panose="02000009000000000000" pitchFamily="49" charset="0"/>
                <a:cs typeface="JetBrains Mono" panose="02000009000000000000" pitchFamily="49" charset="0"/>
              </a:rPr>
              <a:t>menghambat</a:t>
            </a:r>
            <a:r>
              <a:rPr lang="en-US" sz="2800" dirty="0">
                <a:latin typeface="JetBrains Mono" panose="02000009000000000000" pitchFamily="49" charset="0"/>
                <a:ea typeface="JetBrains Mono" panose="02000009000000000000" pitchFamily="49" charset="0"/>
                <a:cs typeface="JetBrains Mono" panose="02000009000000000000" pitchFamily="49" charset="0"/>
              </a:rPr>
              <a:t> </a:t>
            </a:r>
            <a:r>
              <a:rPr lang="en-US" sz="2800" dirty="0" err="1">
                <a:latin typeface="JetBrains Mono" panose="02000009000000000000" pitchFamily="49" charset="0"/>
                <a:ea typeface="JetBrains Mono" panose="02000009000000000000" pitchFamily="49" charset="0"/>
                <a:cs typeface="JetBrains Mono" panose="02000009000000000000" pitchFamily="49" charset="0"/>
              </a:rPr>
              <a:t>pencarian</a:t>
            </a:r>
            <a:r>
              <a:rPr lang="en-US" sz="2800" dirty="0">
                <a:latin typeface="JetBrains Mono" panose="02000009000000000000" pitchFamily="49" charset="0"/>
                <a:ea typeface="JetBrains Mono" panose="02000009000000000000" pitchFamily="49" charset="0"/>
                <a:cs typeface="JetBrains Mono" panose="02000009000000000000" pitchFamily="49" charset="0"/>
              </a:rPr>
              <a:t> data </a:t>
            </a:r>
            <a:r>
              <a:rPr lang="en-US" sz="2800" dirty="0" err="1">
                <a:latin typeface="JetBrains Mono" panose="02000009000000000000" pitchFamily="49" charset="0"/>
                <a:ea typeface="JetBrains Mono" panose="02000009000000000000" pitchFamily="49" charset="0"/>
                <a:cs typeface="JetBrains Mono" panose="02000009000000000000" pitchFamily="49" charset="0"/>
              </a:rPr>
              <a:t>pasien</a:t>
            </a:r>
            <a:r>
              <a:rPr lang="en-US" sz="2800" dirty="0">
                <a:latin typeface="JetBrains Mono" panose="02000009000000000000" pitchFamily="49" charset="0"/>
                <a:ea typeface="JetBrains Mono" panose="02000009000000000000" pitchFamily="49" charset="0"/>
                <a:cs typeface="JetBrains Mono" panose="02000009000000000000" pitchFamily="49" charset="0"/>
              </a:rPr>
              <a:t> </a:t>
            </a:r>
            <a:r>
              <a:rPr lang="en-US" sz="2800" dirty="0" err="1">
                <a:latin typeface="JetBrains Mono" panose="02000009000000000000" pitchFamily="49" charset="0"/>
                <a:ea typeface="JetBrains Mono" panose="02000009000000000000" pitchFamily="49" charset="0"/>
                <a:cs typeface="JetBrains Mono" panose="02000009000000000000" pitchFamily="49" charset="0"/>
              </a:rPr>
              <a:t>secara</a:t>
            </a:r>
            <a:r>
              <a:rPr lang="en-US" sz="2800" dirty="0">
                <a:latin typeface="JetBrains Mono" panose="02000009000000000000" pitchFamily="49" charset="0"/>
                <a:ea typeface="JetBrains Mono" panose="02000009000000000000" pitchFamily="49" charset="0"/>
                <a:cs typeface="JetBrains Mono" panose="02000009000000000000" pitchFamily="49" charset="0"/>
              </a:rPr>
              <a:t> </a:t>
            </a:r>
            <a:r>
              <a:rPr lang="en-US" sz="2800" dirty="0" err="1">
                <a:latin typeface="JetBrains Mono" panose="02000009000000000000" pitchFamily="49" charset="0"/>
                <a:ea typeface="JetBrains Mono" panose="02000009000000000000" pitchFamily="49" charset="0"/>
                <a:cs typeface="JetBrains Mono" panose="02000009000000000000" pitchFamily="49" charset="0"/>
              </a:rPr>
              <a:t>efisien</a:t>
            </a:r>
            <a:r>
              <a:rPr lang="en-US" sz="2800" dirty="0">
                <a:latin typeface="JetBrains Mono" panose="02000009000000000000" pitchFamily="49" charset="0"/>
                <a:ea typeface="JetBrains Mono" panose="02000009000000000000" pitchFamily="49" charset="0"/>
                <a:cs typeface="JetBrains Mono" panose="02000009000000000000" pitchFamily="49" charset="0"/>
              </a:rPr>
              <a:t>, </a:t>
            </a:r>
            <a:r>
              <a:rPr lang="en-US" sz="2800" dirty="0" err="1">
                <a:latin typeface="JetBrains Mono" panose="02000009000000000000" pitchFamily="49" charset="0"/>
                <a:ea typeface="JetBrains Mono" panose="02000009000000000000" pitchFamily="49" charset="0"/>
                <a:cs typeface="JetBrains Mono" panose="02000009000000000000" pitchFamily="49" charset="0"/>
              </a:rPr>
              <a:t>meningkatkan</a:t>
            </a:r>
            <a:r>
              <a:rPr lang="en-US" sz="2800" dirty="0">
                <a:latin typeface="JetBrains Mono" panose="02000009000000000000" pitchFamily="49" charset="0"/>
                <a:ea typeface="JetBrains Mono" panose="02000009000000000000" pitchFamily="49" charset="0"/>
                <a:cs typeface="JetBrains Mono" panose="02000009000000000000" pitchFamily="49" charset="0"/>
              </a:rPr>
              <a:t> </a:t>
            </a:r>
            <a:r>
              <a:rPr lang="en-US" sz="2800" dirty="0" err="1">
                <a:latin typeface="JetBrains Mono" panose="02000009000000000000" pitchFamily="49" charset="0"/>
                <a:ea typeface="JetBrains Mono" panose="02000009000000000000" pitchFamily="49" charset="0"/>
                <a:cs typeface="JetBrains Mono" panose="02000009000000000000" pitchFamily="49" charset="0"/>
              </a:rPr>
              <a:t>risiko</a:t>
            </a:r>
            <a:r>
              <a:rPr lang="en-US" sz="2800" dirty="0">
                <a:latin typeface="JetBrains Mono" panose="02000009000000000000" pitchFamily="49" charset="0"/>
                <a:ea typeface="JetBrains Mono" panose="02000009000000000000" pitchFamily="49" charset="0"/>
                <a:cs typeface="JetBrains Mono" panose="02000009000000000000" pitchFamily="49" charset="0"/>
              </a:rPr>
              <a:t> </a:t>
            </a:r>
            <a:r>
              <a:rPr lang="en-US" sz="2800" dirty="0" err="1">
                <a:latin typeface="JetBrains Mono" panose="02000009000000000000" pitchFamily="49" charset="0"/>
                <a:ea typeface="JetBrains Mono" panose="02000009000000000000" pitchFamily="49" charset="0"/>
                <a:cs typeface="JetBrains Mono" panose="02000009000000000000" pitchFamily="49" charset="0"/>
              </a:rPr>
              <a:t>kehilangan</a:t>
            </a:r>
            <a:r>
              <a:rPr lang="en-US" sz="2800" dirty="0">
                <a:latin typeface="JetBrains Mono" panose="02000009000000000000" pitchFamily="49" charset="0"/>
                <a:ea typeface="JetBrains Mono" panose="02000009000000000000" pitchFamily="49" charset="0"/>
                <a:cs typeface="JetBrains Mono" panose="02000009000000000000" pitchFamily="49" charset="0"/>
              </a:rPr>
              <a:t> </a:t>
            </a:r>
            <a:r>
              <a:rPr lang="en-US" sz="2800" dirty="0" err="1">
                <a:latin typeface="JetBrains Mono" panose="02000009000000000000" pitchFamily="49" charset="0"/>
                <a:ea typeface="JetBrains Mono" panose="02000009000000000000" pitchFamily="49" charset="0"/>
                <a:cs typeface="JetBrains Mono" panose="02000009000000000000" pitchFamily="49" charset="0"/>
              </a:rPr>
              <a:t>dokumen</a:t>
            </a:r>
            <a:r>
              <a:rPr lang="en-US" sz="2800" dirty="0">
                <a:latin typeface="JetBrains Mono" panose="02000009000000000000" pitchFamily="49" charset="0"/>
                <a:ea typeface="JetBrains Mono" panose="02000009000000000000" pitchFamily="49" charset="0"/>
                <a:cs typeface="JetBrains Mono" panose="02000009000000000000" pitchFamily="49" charset="0"/>
              </a:rPr>
              <a:t>, </a:t>
            </a:r>
            <a:r>
              <a:rPr lang="en-US" sz="2800" dirty="0" err="1">
                <a:latin typeface="JetBrains Mono" panose="02000009000000000000" pitchFamily="49" charset="0"/>
                <a:ea typeface="JetBrains Mono" panose="02000009000000000000" pitchFamily="49" charset="0"/>
                <a:cs typeface="JetBrains Mono" panose="02000009000000000000" pitchFamily="49" charset="0"/>
              </a:rPr>
              <a:t>serta</a:t>
            </a:r>
            <a:r>
              <a:rPr lang="en-US" sz="2800" dirty="0">
                <a:latin typeface="JetBrains Mono" panose="02000009000000000000" pitchFamily="49" charset="0"/>
                <a:ea typeface="JetBrains Mono" panose="02000009000000000000" pitchFamily="49" charset="0"/>
                <a:cs typeface="JetBrains Mono" panose="02000009000000000000" pitchFamily="49" charset="0"/>
              </a:rPr>
              <a:t> </a:t>
            </a:r>
            <a:r>
              <a:rPr lang="en-US" sz="2800" dirty="0" err="1">
                <a:latin typeface="JetBrains Mono" panose="02000009000000000000" pitchFamily="49" charset="0"/>
                <a:ea typeface="JetBrains Mono" panose="02000009000000000000" pitchFamily="49" charset="0"/>
                <a:cs typeface="JetBrains Mono" panose="02000009000000000000" pitchFamily="49" charset="0"/>
              </a:rPr>
              <a:t>memperlambat</a:t>
            </a:r>
            <a:r>
              <a:rPr lang="en-US" sz="2800" dirty="0">
                <a:latin typeface="JetBrains Mono" panose="02000009000000000000" pitchFamily="49" charset="0"/>
                <a:ea typeface="JetBrains Mono" panose="02000009000000000000" pitchFamily="49" charset="0"/>
                <a:cs typeface="JetBrains Mono" panose="02000009000000000000" pitchFamily="49" charset="0"/>
              </a:rPr>
              <a:t> </a:t>
            </a:r>
            <a:r>
              <a:rPr lang="en-US" sz="2800" dirty="0" err="1">
                <a:latin typeface="JetBrains Mono" panose="02000009000000000000" pitchFamily="49" charset="0"/>
                <a:ea typeface="JetBrains Mono" panose="02000009000000000000" pitchFamily="49" charset="0"/>
                <a:cs typeface="JetBrains Mono" panose="02000009000000000000" pitchFamily="49" charset="0"/>
              </a:rPr>
              <a:t>waktu</a:t>
            </a:r>
            <a:r>
              <a:rPr lang="en-US" sz="2800" dirty="0">
                <a:latin typeface="JetBrains Mono" panose="02000009000000000000" pitchFamily="49" charset="0"/>
                <a:ea typeface="JetBrains Mono" panose="02000009000000000000" pitchFamily="49" charset="0"/>
                <a:cs typeface="JetBrains Mono" panose="02000009000000000000" pitchFamily="49" charset="0"/>
              </a:rPr>
              <a:t> </a:t>
            </a:r>
            <a:r>
              <a:rPr lang="en-US" sz="2800" dirty="0" err="1">
                <a:latin typeface="JetBrains Mono" panose="02000009000000000000" pitchFamily="49" charset="0"/>
                <a:ea typeface="JetBrains Mono" panose="02000009000000000000" pitchFamily="49" charset="0"/>
                <a:cs typeface="JetBrains Mono" panose="02000009000000000000" pitchFamily="49" charset="0"/>
              </a:rPr>
              <a:t>pelayanan</a:t>
            </a:r>
            <a:r>
              <a:rPr lang="en-US" sz="2800" dirty="0">
                <a:latin typeface="JetBrains Mono" panose="02000009000000000000" pitchFamily="49" charset="0"/>
                <a:ea typeface="JetBrains Mono" panose="02000009000000000000" pitchFamily="49" charset="0"/>
                <a:cs typeface="JetBrains Mono" panose="02000009000000000000" pitchFamily="49" charset="0"/>
              </a:rPr>
              <a:t>.</a:t>
            </a:r>
          </a:p>
          <a:p>
            <a:pPr marL="457200" indent="-457200">
              <a:buFont typeface="Arial" panose="020B0604020202020204" pitchFamily="34" charset="0"/>
              <a:buChar char="•"/>
            </a:pPr>
            <a:r>
              <a:rPr lang="en-US" sz="2800" dirty="0">
                <a:latin typeface="JetBrains Mono" panose="02000009000000000000" pitchFamily="49" charset="0"/>
                <a:ea typeface="JetBrains Mono" panose="02000009000000000000" pitchFamily="49" charset="0"/>
                <a:cs typeface="JetBrains Mono" panose="02000009000000000000" pitchFamily="49" charset="0"/>
              </a:rPr>
              <a:t>Belum </a:t>
            </a:r>
            <a:r>
              <a:rPr lang="en-US" sz="2800" dirty="0" err="1">
                <a:latin typeface="JetBrains Mono" panose="02000009000000000000" pitchFamily="49" charset="0"/>
                <a:ea typeface="JetBrains Mono" panose="02000009000000000000" pitchFamily="49" charset="0"/>
                <a:cs typeface="JetBrains Mono" panose="02000009000000000000" pitchFamily="49" charset="0"/>
              </a:rPr>
              <a:t>maksimalnya</a:t>
            </a:r>
            <a:r>
              <a:rPr lang="en-US" sz="2800" dirty="0">
                <a:latin typeface="JetBrains Mono" panose="02000009000000000000" pitchFamily="49" charset="0"/>
                <a:ea typeface="JetBrains Mono" panose="02000009000000000000" pitchFamily="49" charset="0"/>
                <a:cs typeface="JetBrains Mono" panose="02000009000000000000" pitchFamily="49" charset="0"/>
              </a:rPr>
              <a:t> </a:t>
            </a:r>
            <a:r>
              <a:rPr lang="en-US" sz="2800" dirty="0" err="1">
                <a:latin typeface="JetBrains Mono" panose="02000009000000000000" pitchFamily="49" charset="0"/>
                <a:ea typeface="JetBrains Mono" panose="02000009000000000000" pitchFamily="49" charset="0"/>
                <a:cs typeface="JetBrains Mono" panose="02000009000000000000" pitchFamily="49" charset="0"/>
              </a:rPr>
              <a:t>kepatuhan</a:t>
            </a:r>
            <a:r>
              <a:rPr lang="en-US" sz="2800" dirty="0">
                <a:latin typeface="JetBrains Mono" panose="02000009000000000000" pitchFamily="49" charset="0"/>
                <a:ea typeface="JetBrains Mono" panose="02000009000000000000" pitchFamily="49" charset="0"/>
                <a:cs typeface="JetBrains Mono" panose="02000009000000000000" pitchFamily="49" charset="0"/>
              </a:rPr>
              <a:t> </a:t>
            </a:r>
            <a:r>
              <a:rPr lang="en-US" sz="2800" dirty="0" err="1">
                <a:latin typeface="JetBrains Mono" panose="02000009000000000000" pitchFamily="49" charset="0"/>
                <a:ea typeface="JetBrains Mono" panose="02000009000000000000" pitchFamily="49" charset="0"/>
                <a:cs typeface="JetBrains Mono" panose="02000009000000000000" pitchFamily="49" charset="0"/>
              </a:rPr>
              <a:t>terhadap</a:t>
            </a:r>
            <a:r>
              <a:rPr lang="en-US" sz="2800" dirty="0">
                <a:latin typeface="JetBrains Mono" panose="02000009000000000000" pitchFamily="49" charset="0"/>
                <a:ea typeface="JetBrains Mono" panose="02000009000000000000" pitchFamily="49" charset="0"/>
                <a:cs typeface="JetBrains Mono" panose="02000009000000000000" pitchFamily="49" charset="0"/>
              </a:rPr>
              <a:t> </a:t>
            </a:r>
            <a:r>
              <a:rPr lang="en-US" sz="2800" dirty="0" err="1">
                <a:latin typeface="JetBrains Mono" panose="02000009000000000000" pitchFamily="49" charset="0"/>
                <a:ea typeface="JetBrains Mono" panose="02000009000000000000" pitchFamily="49" charset="0"/>
                <a:cs typeface="JetBrains Mono" panose="02000009000000000000" pitchFamily="49" charset="0"/>
              </a:rPr>
              <a:t>regulasi</a:t>
            </a:r>
            <a:r>
              <a:rPr lang="en-US" sz="2800" dirty="0">
                <a:latin typeface="JetBrains Mono" panose="02000009000000000000" pitchFamily="49" charset="0"/>
                <a:ea typeface="JetBrains Mono" panose="02000009000000000000" pitchFamily="49" charset="0"/>
                <a:cs typeface="JetBrains Mono" panose="02000009000000000000" pitchFamily="49" charset="0"/>
              </a:rPr>
              <a:t> </a:t>
            </a:r>
            <a:r>
              <a:rPr lang="en-US" sz="2800" dirty="0" err="1">
                <a:latin typeface="JetBrains Mono" panose="02000009000000000000" pitchFamily="49" charset="0"/>
                <a:ea typeface="JetBrains Mono" panose="02000009000000000000" pitchFamily="49" charset="0"/>
                <a:cs typeface="JetBrains Mono" panose="02000009000000000000" pitchFamily="49" charset="0"/>
              </a:rPr>
              <a:t>Permenkes</a:t>
            </a:r>
            <a:r>
              <a:rPr lang="en-US" sz="2800" dirty="0">
                <a:latin typeface="JetBrains Mono" panose="02000009000000000000" pitchFamily="49" charset="0"/>
                <a:ea typeface="JetBrains Mono" panose="02000009000000000000" pitchFamily="49" charset="0"/>
                <a:cs typeface="JetBrains Mono" panose="02000009000000000000" pitchFamily="49" charset="0"/>
              </a:rPr>
              <a:t> No. 24 </a:t>
            </a:r>
            <a:r>
              <a:rPr lang="en-US" sz="2800" dirty="0" err="1">
                <a:latin typeface="JetBrains Mono" panose="02000009000000000000" pitchFamily="49" charset="0"/>
                <a:ea typeface="JetBrains Mono" panose="02000009000000000000" pitchFamily="49" charset="0"/>
                <a:cs typeface="JetBrains Mono" panose="02000009000000000000" pitchFamily="49" charset="0"/>
              </a:rPr>
              <a:t>Tahun</a:t>
            </a:r>
            <a:r>
              <a:rPr lang="en-US" sz="2800" dirty="0">
                <a:latin typeface="JetBrains Mono" panose="02000009000000000000" pitchFamily="49" charset="0"/>
                <a:ea typeface="JetBrains Mono" panose="02000009000000000000" pitchFamily="49" charset="0"/>
                <a:cs typeface="JetBrains Mono" panose="02000009000000000000" pitchFamily="49" charset="0"/>
              </a:rPr>
              <a:t> 2022 di </a:t>
            </a:r>
            <a:r>
              <a:rPr lang="en-US" sz="2800" dirty="0" err="1">
                <a:latin typeface="JetBrains Mono" panose="02000009000000000000" pitchFamily="49" charset="0"/>
                <a:ea typeface="JetBrains Mono" panose="02000009000000000000" pitchFamily="49" charset="0"/>
                <a:cs typeface="JetBrains Mono" panose="02000009000000000000" pitchFamily="49" charset="0"/>
              </a:rPr>
              <a:t>banyak</a:t>
            </a:r>
            <a:r>
              <a:rPr lang="en-US" sz="2800" dirty="0">
                <a:latin typeface="JetBrains Mono" panose="02000009000000000000" pitchFamily="49" charset="0"/>
                <a:ea typeface="JetBrains Mono" panose="02000009000000000000" pitchFamily="49" charset="0"/>
                <a:cs typeface="JetBrains Mono" panose="02000009000000000000" pitchFamily="49" charset="0"/>
              </a:rPr>
              <a:t> </a:t>
            </a:r>
            <a:r>
              <a:rPr lang="en-US" sz="2800" dirty="0" err="1">
                <a:latin typeface="JetBrains Mono" panose="02000009000000000000" pitchFamily="49" charset="0"/>
                <a:ea typeface="JetBrains Mono" panose="02000009000000000000" pitchFamily="49" charset="0"/>
                <a:cs typeface="JetBrains Mono" panose="02000009000000000000" pitchFamily="49" charset="0"/>
              </a:rPr>
              <a:t>fasilitas</a:t>
            </a:r>
            <a:r>
              <a:rPr lang="en-US" sz="2800" dirty="0">
                <a:latin typeface="JetBrains Mono" panose="02000009000000000000" pitchFamily="49" charset="0"/>
                <a:ea typeface="JetBrains Mono" panose="02000009000000000000" pitchFamily="49" charset="0"/>
                <a:cs typeface="JetBrains Mono" panose="02000009000000000000" pitchFamily="49" charset="0"/>
              </a:rPr>
              <a:t> </a:t>
            </a:r>
            <a:r>
              <a:rPr lang="en-US" sz="2800" dirty="0" err="1">
                <a:latin typeface="JetBrains Mono" panose="02000009000000000000" pitchFamily="49" charset="0"/>
                <a:ea typeface="JetBrains Mono" panose="02000009000000000000" pitchFamily="49" charset="0"/>
                <a:cs typeface="JetBrains Mono" panose="02000009000000000000" pitchFamily="49" charset="0"/>
              </a:rPr>
              <a:t>kesehatan</a:t>
            </a:r>
            <a:r>
              <a:rPr lang="en-US" sz="2800" dirty="0">
                <a:latin typeface="JetBrains Mono" panose="02000009000000000000" pitchFamily="49" charset="0"/>
                <a:ea typeface="JetBrains Mono" panose="02000009000000000000" pitchFamily="49" charset="0"/>
                <a:cs typeface="JetBrains Mono" panose="02000009000000000000" pitchFamily="49" charset="0"/>
              </a:rPr>
              <a:t>, yang </a:t>
            </a:r>
            <a:r>
              <a:rPr lang="en-US" sz="2800" dirty="0" err="1">
                <a:latin typeface="JetBrains Mono" panose="02000009000000000000" pitchFamily="49" charset="0"/>
                <a:ea typeface="JetBrains Mono" panose="02000009000000000000" pitchFamily="49" charset="0"/>
                <a:cs typeface="JetBrains Mono" panose="02000009000000000000" pitchFamily="49" charset="0"/>
              </a:rPr>
              <a:t>disebabkan</a:t>
            </a:r>
            <a:r>
              <a:rPr lang="en-US" sz="2800" dirty="0">
                <a:latin typeface="JetBrains Mono" panose="02000009000000000000" pitchFamily="49" charset="0"/>
                <a:ea typeface="JetBrains Mono" panose="02000009000000000000" pitchFamily="49" charset="0"/>
                <a:cs typeface="JetBrains Mono" panose="02000009000000000000" pitchFamily="49" charset="0"/>
              </a:rPr>
              <a:t> oleh </a:t>
            </a:r>
            <a:r>
              <a:rPr lang="en-US" sz="2800" dirty="0" err="1">
                <a:latin typeface="JetBrains Mono" panose="02000009000000000000" pitchFamily="49" charset="0"/>
                <a:ea typeface="JetBrains Mono" panose="02000009000000000000" pitchFamily="49" charset="0"/>
                <a:cs typeface="JetBrains Mono" panose="02000009000000000000" pitchFamily="49" charset="0"/>
              </a:rPr>
              <a:t>keterbatasan</a:t>
            </a:r>
            <a:r>
              <a:rPr lang="en-US" sz="2800" dirty="0">
                <a:latin typeface="JetBrains Mono" panose="02000009000000000000" pitchFamily="49" charset="0"/>
                <a:ea typeface="JetBrains Mono" panose="02000009000000000000" pitchFamily="49" charset="0"/>
                <a:cs typeface="JetBrains Mono" panose="02000009000000000000" pitchFamily="49" charset="0"/>
              </a:rPr>
              <a:t> </a:t>
            </a:r>
            <a:r>
              <a:rPr lang="en-US" sz="2800" dirty="0" err="1">
                <a:latin typeface="JetBrains Mono" panose="02000009000000000000" pitchFamily="49" charset="0"/>
                <a:ea typeface="JetBrains Mono" panose="02000009000000000000" pitchFamily="49" charset="0"/>
                <a:cs typeface="JetBrains Mono" panose="02000009000000000000" pitchFamily="49" charset="0"/>
              </a:rPr>
              <a:t>infrastruktur</a:t>
            </a:r>
            <a:r>
              <a:rPr lang="en-US" sz="2800" dirty="0">
                <a:latin typeface="JetBrains Mono" panose="02000009000000000000" pitchFamily="49" charset="0"/>
                <a:ea typeface="JetBrains Mono" panose="02000009000000000000" pitchFamily="49" charset="0"/>
                <a:cs typeface="JetBrains Mono" panose="02000009000000000000" pitchFamily="49" charset="0"/>
              </a:rPr>
              <a:t>, </a:t>
            </a:r>
            <a:r>
              <a:rPr lang="en-US" sz="2800" dirty="0" err="1">
                <a:latin typeface="JetBrains Mono" panose="02000009000000000000" pitchFamily="49" charset="0"/>
                <a:ea typeface="JetBrains Mono" panose="02000009000000000000" pitchFamily="49" charset="0"/>
                <a:cs typeface="JetBrains Mono" panose="02000009000000000000" pitchFamily="49" charset="0"/>
              </a:rPr>
              <a:t>sumber</a:t>
            </a:r>
            <a:r>
              <a:rPr lang="en-US" sz="2800" dirty="0">
                <a:latin typeface="JetBrains Mono" panose="02000009000000000000" pitchFamily="49" charset="0"/>
                <a:ea typeface="JetBrains Mono" panose="02000009000000000000" pitchFamily="49" charset="0"/>
                <a:cs typeface="JetBrains Mono" panose="02000009000000000000" pitchFamily="49" charset="0"/>
              </a:rPr>
              <a:t> </a:t>
            </a:r>
            <a:r>
              <a:rPr lang="en-US" sz="2800" dirty="0" err="1">
                <a:latin typeface="JetBrains Mono" panose="02000009000000000000" pitchFamily="49" charset="0"/>
                <a:ea typeface="JetBrains Mono" panose="02000009000000000000" pitchFamily="49" charset="0"/>
                <a:cs typeface="JetBrains Mono" panose="02000009000000000000" pitchFamily="49" charset="0"/>
              </a:rPr>
              <a:t>daya</a:t>
            </a:r>
            <a:r>
              <a:rPr lang="en-US" sz="2800" dirty="0">
                <a:latin typeface="JetBrains Mono" panose="02000009000000000000" pitchFamily="49" charset="0"/>
                <a:ea typeface="JetBrains Mono" panose="02000009000000000000" pitchFamily="49" charset="0"/>
                <a:cs typeface="JetBrains Mono" panose="02000009000000000000" pitchFamily="49" charset="0"/>
              </a:rPr>
              <a:t> </a:t>
            </a:r>
            <a:r>
              <a:rPr lang="en-US" sz="2800" dirty="0" err="1">
                <a:latin typeface="JetBrains Mono" panose="02000009000000000000" pitchFamily="49" charset="0"/>
                <a:ea typeface="JetBrains Mono" panose="02000009000000000000" pitchFamily="49" charset="0"/>
                <a:cs typeface="JetBrains Mono" panose="02000009000000000000" pitchFamily="49" charset="0"/>
              </a:rPr>
              <a:t>manusia</a:t>
            </a:r>
            <a:r>
              <a:rPr lang="en-US" sz="2800" dirty="0">
                <a:latin typeface="JetBrains Mono" panose="02000009000000000000" pitchFamily="49" charset="0"/>
                <a:ea typeface="JetBrains Mono" panose="02000009000000000000" pitchFamily="49" charset="0"/>
                <a:cs typeface="JetBrains Mono" panose="02000009000000000000" pitchFamily="49" charset="0"/>
              </a:rPr>
              <a:t>, dan </a:t>
            </a:r>
            <a:r>
              <a:rPr lang="en-US" sz="2800" dirty="0" err="1">
                <a:latin typeface="JetBrains Mono" panose="02000009000000000000" pitchFamily="49" charset="0"/>
                <a:ea typeface="JetBrains Mono" panose="02000009000000000000" pitchFamily="49" charset="0"/>
                <a:cs typeface="JetBrains Mono" panose="02000009000000000000" pitchFamily="49" charset="0"/>
              </a:rPr>
              <a:t>anggaran</a:t>
            </a:r>
            <a:r>
              <a:rPr lang="en-US" sz="2800" dirty="0">
                <a:latin typeface="JetBrains Mono" panose="02000009000000000000" pitchFamily="49" charset="0"/>
                <a:ea typeface="JetBrains Mono" panose="02000009000000000000" pitchFamily="49" charset="0"/>
                <a:cs typeface="JetBrains Mono" panose="02000009000000000000" pitchFamily="49" charset="0"/>
              </a:rPr>
              <a:t>, </a:t>
            </a:r>
            <a:r>
              <a:rPr lang="en-US" sz="2800" dirty="0" err="1">
                <a:latin typeface="JetBrains Mono" panose="02000009000000000000" pitchFamily="49" charset="0"/>
                <a:ea typeface="JetBrains Mono" panose="02000009000000000000" pitchFamily="49" charset="0"/>
                <a:cs typeface="JetBrains Mono" panose="02000009000000000000" pitchFamily="49" charset="0"/>
              </a:rPr>
              <a:t>turut</a:t>
            </a:r>
            <a:r>
              <a:rPr lang="en-US" sz="2800" dirty="0">
                <a:latin typeface="JetBrains Mono" panose="02000009000000000000" pitchFamily="49" charset="0"/>
                <a:ea typeface="JetBrains Mono" panose="02000009000000000000" pitchFamily="49" charset="0"/>
                <a:cs typeface="JetBrains Mono" panose="02000009000000000000" pitchFamily="49" charset="0"/>
              </a:rPr>
              <a:t> </a:t>
            </a:r>
            <a:r>
              <a:rPr lang="en-US" sz="2800" dirty="0" err="1">
                <a:latin typeface="JetBrains Mono" panose="02000009000000000000" pitchFamily="49" charset="0"/>
                <a:ea typeface="JetBrains Mono" panose="02000009000000000000" pitchFamily="49" charset="0"/>
                <a:cs typeface="JetBrains Mono" panose="02000009000000000000" pitchFamily="49" charset="0"/>
              </a:rPr>
              <a:t>memperburuk</a:t>
            </a:r>
            <a:r>
              <a:rPr lang="en-US" sz="2800" dirty="0">
                <a:latin typeface="JetBrains Mono" panose="02000009000000000000" pitchFamily="49" charset="0"/>
                <a:ea typeface="JetBrains Mono" panose="02000009000000000000" pitchFamily="49" charset="0"/>
                <a:cs typeface="JetBrains Mono" panose="02000009000000000000" pitchFamily="49" charset="0"/>
              </a:rPr>
              <a:t> </a:t>
            </a:r>
            <a:r>
              <a:rPr lang="en-US" sz="2800" dirty="0" err="1">
                <a:latin typeface="JetBrains Mono" panose="02000009000000000000" pitchFamily="49" charset="0"/>
                <a:ea typeface="JetBrains Mono" panose="02000009000000000000" pitchFamily="49" charset="0"/>
                <a:cs typeface="JetBrains Mono" panose="02000009000000000000" pitchFamily="49" charset="0"/>
              </a:rPr>
              <a:t>kondisi</a:t>
            </a:r>
            <a:r>
              <a:rPr lang="en-US" sz="2800" dirty="0">
                <a:latin typeface="JetBrains Mono" panose="02000009000000000000" pitchFamily="49" charset="0"/>
                <a:ea typeface="JetBrains Mono" panose="02000009000000000000" pitchFamily="49" charset="0"/>
                <a:cs typeface="JetBrains Mono" panose="02000009000000000000" pitchFamily="49" charset="0"/>
              </a:rPr>
              <a:t>.</a:t>
            </a:r>
          </a:p>
          <a:p>
            <a:r>
              <a:rPr lang="en-US" sz="2800" dirty="0">
                <a:latin typeface="JetBrains Mono" panose="02000009000000000000" pitchFamily="49" charset="0"/>
                <a:ea typeface="JetBrains Mono" panose="02000009000000000000" pitchFamily="49" charset="0"/>
                <a:cs typeface="JetBrains Mono" panose="02000009000000000000" pitchFamily="49" charset="0"/>
              </a:rPr>
              <a:t>	</a:t>
            </a:r>
          </a:p>
          <a:p>
            <a:r>
              <a:rPr lang="en-US" sz="2800" dirty="0">
                <a:latin typeface="JetBrains Mono" panose="02000009000000000000" pitchFamily="49" charset="0"/>
                <a:ea typeface="JetBrains Mono" panose="02000009000000000000" pitchFamily="49" charset="0"/>
                <a:cs typeface="JetBrains Mono" panose="02000009000000000000" pitchFamily="49" charset="0"/>
              </a:rPr>
              <a:t>	</a:t>
            </a:r>
            <a:r>
              <a:rPr lang="en-ID" sz="2800" dirty="0">
                <a:latin typeface="JetBrains Mono" panose="02000009000000000000" pitchFamily="49" charset="0"/>
                <a:ea typeface="JetBrains Mono" panose="02000009000000000000" pitchFamily="49" charset="0"/>
                <a:cs typeface="JetBrains Mono" panose="02000009000000000000" pitchFamily="49" charset="0"/>
              </a:rPr>
              <a:t>Oleh </a:t>
            </a:r>
            <a:r>
              <a:rPr lang="en-ID" sz="2800" dirty="0" err="1">
                <a:latin typeface="JetBrains Mono" panose="02000009000000000000" pitchFamily="49" charset="0"/>
                <a:ea typeface="JetBrains Mono" panose="02000009000000000000" pitchFamily="49" charset="0"/>
                <a:cs typeface="JetBrains Mono" panose="02000009000000000000" pitchFamily="49" charset="0"/>
              </a:rPr>
              <a:t>karena</a:t>
            </a:r>
            <a:r>
              <a:rPr lang="en-ID" sz="2800" dirty="0">
                <a:latin typeface="JetBrains Mono" panose="02000009000000000000" pitchFamily="49" charset="0"/>
                <a:ea typeface="JetBrains Mono" panose="02000009000000000000" pitchFamily="49" charset="0"/>
                <a:cs typeface="JetBrains Mono" panose="02000009000000000000" pitchFamily="49" charset="0"/>
              </a:rPr>
              <a:t> </a:t>
            </a:r>
            <a:r>
              <a:rPr lang="en-ID" sz="2800" dirty="0" err="1">
                <a:latin typeface="JetBrains Mono" panose="02000009000000000000" pitchFamily="49" charset="0"/>
                <a:ea typeface="JetBrains Mono" panose="02000009000000000000" pitchFamily="49" charset="0"/>
                <a:cs typeface="JetBrains Mono" panose="02000009000000000000" pitchFamily="49" charset="0"/>
              </a:rPr>
              <a:t>itu</a:t>
            </a:r>
            <a:r>
              <a:rPr lang="en-ID" sz="2800" dirty="0">
                <a:latin typeface="JetBrains Mono" panose="02000009000000000000" pitchFamily="49" charset="0"/>
                <a:ea typeface="JetBrains Mono" panose="02000009000000000000" pitchFamily="49" charset="0"/>
                <a:cs typeface="JetBrains Mono" panose="02000009000000000000" pitchFamily="49" charset="0"/>
              </a:rPr>
              <a:t>, </a:t>
            </a:r>
            <a:r>
              <a:rPr lang="en-ID" sz="2800" dirty="0" err="1">
                <a:latin typeface="JetBrains Mono" panose="02000009000000000000" pitchFamily="49" charset="0"/>
                <a:ea typeface="JetBrains Mono" panose="02000009000000000000" pitchFamily="49" charset="0"/>
                <a:cs typeface="JetBrains Mono" panose="02000009000000000000" pitchFamily="49" charset="0"/>
              </a:rPr>
              <a:t>pengembangan</a:t>
            </a:r>
            <a:r>
              <a:rPr lang="en-ID" sz="2800" dirty="0">
                <a:latin typeface="JetBrains Mono" panose="02000009000000000000" pitchFamily="49" charset="0"/>
                <a:ea typeface="JetBrains Mono" panose="02000009000000000000" pitchFamily="49" charset="0"/>
                <a:cs typeface="JetBrains Mono" panose="02000009000000000000" pitchFamily="49" charset="0"/>
              </a:rPr>
              <a:t> </a:t>
            </a:r>
            <a:r>
              <a:rPr lang="en-ID" sz="2800" dirty="0" err="1">
                <a:latin typeface="JetBrains Mono" panose="02000009000000000000" pitchFamily="49" charset="0"/>
                <a:ea typeface="JetBrains Mono" panose="02000009000000000000" pitchFamily="49" charset="0"/>
                <a:cs typeface="JetBrains Mono" panose="02000009000000000000" pitchFamily="49" charset="0"/>
              </a:rPr>
              <a:t>Rekam</a:t>
            </a:r>
            <a:r>
              <a:rPr lang="en-ID" sz="2800" dirty="0">
                <a:latin typeface="JetBrains Mono" panose="02000009000000000000" pitchFamily="49" charset="0"/>
                <a:ea typeface="JetBrains Mono" panose="02000009000000000000" pitchFamily="49" charset="0"/>
                <a:cs typeface="JetBrains Mono" panose="02000009000000000000" pitchFamily="49" charset="0"/>
              </a:rPr>
              <a:t> </a:t>
            </a:r>
            <a:r>
              <a:rPr lang="en-ID" sz="2800" dirty="0" err="1">
                <a:latin typeface="JetBrains Mono" panose="02000009000000000000" pitchFamily="49" charset="0"/>
                <a:ea typeface="JetBrains Mono" panose="02000009000000000000" pitchFamily="49" charset="0"/>
                <a:cs typeface="JetBrains Mono" panose="02000009000000000000" pitchFamily="49" charset="0"/>
              </a:rPr>
              <a:t>Medik</a:t>
            </a:r>
            <a:r>
              <a:rPr lang="en-ID" sz="2800" dirty="0">
                <a:latin typeface="JetBrains Mono" panose="02000009000000000000" pitchFamily="49" charset="0"/>
                <a:ea typeface="JetBrains Mono" panose="02000009000000000000" pitchFamily="49" charset="0"/>
                <a:cs typeface="JetBrains Mono" panose="02000009000000000000" pitchFamily="49" charset="0"/>
              </a:rPr>
              <a:t> </a:t>
            </a:r>
            <a:r>
              <a:rPr lang="en-ID" sz="2800" dirty="0" err="1">
                <a:latin typeface="JetBrains Mono" panose="02000009000000000000" pitchFamily="49" charset="0"/>
                <a:ea typeface="JetBrains Mono" panose="02000009000000000000" pitchFamily="49" charset="0"/>
                <a:cs typeface="JetBrains Mono" panose="02000009000000000000" pitchFamily="49" charset="0"/>
              </a:rPr>
              <a:t>Elektronik</a:t>
            </a:r>
            <a:r>
              <a:rPr lang="en-ID" sz="2800" dirty="0">
                <a:latin typeface="JetBrains Mono" panose="02000009000000000000" pitchFamily="49" charset="0"/>
                <a:ea typeface="JetBrains Mono" panose="02000009000000000000" pitchFamily="49" charset="0"/>
                <a:cs typeface="JetBrains Mono" panose="02000009000000000000" pitchFamily="49" charset="0"/>
              </a:rPr>
              <a:t> (EMR) </a:t>
            </a:r>
            <a:r>
              <a:rPr lang="en-ID" sz="2800" dirty="0" err="1">
                <a:latin typeface="JetBrains Mono" panose="02000009000000000000" pitchFamily="49" charset="0"/>
                <a:ea typeface="JetBrains Mono" panose="02000009000000000000" pitchFamily="49" charset="0"/>
                <a:cs typeface="JetBrains Mono" panose="02000009000000000000" pitchFamily="49" charset="0"/>
              </a:rPr>
              <a:t>menjadi</a:t>
            </a:r>
            <a:r>
              <a:rPr lang="en-ID" sz="2800" dirty="0">
                <a:latin typeface="JetBrains Mono" panose="02000009000000000000" pitchFamily="49" charset="0"/>
                <a:ea typeface="JetBrains Mono" panose="02000009000000000000" pitchFamily="49" charset="0"/>
                <a:cs typeface="JetBrains Mono" panose="02000009000000000000" pitchFamily="49" charset="0"/>
              </a:rPr>
              <a:t> Solusi yang sangat </a:t>
            </a:r>
            <a:r>
              <a:rPr lang="en-ID" sz="2800" dirty="0" err="1">
                <a:latin typeface="JetBrains Mono" panose="02000009000000000000" pitchFamily="49" charset="0"/>
                <a:ea typeface="JetBrains Mono" panose="02000009000000000000" pitchFamily="49" charset="0"/>
                <a:cs typeface="JetBrains Mono" panose="02000009000000000000" pitchFamily="49" charset="0"/>
              </a:rPr>
              <a:t>diperlukan</a:t>
            </a:r>
            <a:r>
              <a:rPr lang="en-ID" sz="2800" dirty="0">
                <a:latin typeface="JetBrains Mono" panose="02000009000000000000" pitchFamily="49" charset="0"/>
                <a:ea typeface="JetBrains Mono" panose="02000009000000000000" pitchFamily="49" charset="0"/>
                <a:cs typeface="JetBrains Mono" panose="02000009000000000000" pitchFamily="49" charset="0"/>
              </a:rPr>
              <a:t> </a:t>
            </a:r>
            <a:r>
              <a:rPr lang="en-ID" sz="2800" dirty="0" err="1">
                <a:latin typeface="JetBrains Mono" panose="02000009000000000000" pitchFamily="49" charset="0"/>
                <a:ea typeface="JetBrains Mono" panose="02000009000000000000" pitchFamily="49" charset="0"/>
                <a:cs typeface="JetBrains Mono" panose="02000009000000000000" pitchFamily="49" charset="0"/>
              </a:rPr>
              <a:t>untuk</a:t>
            </a:r>
            <a:r>
              <a:rPr lang="en-ID" sz="2800" dirty="0">
                <a:latin typeface="JetBrains Mono" panose="02000009000000000000" pitchFamily="49" charset="0"/>
                <a:ea typeface="JetBrains Mono" panose="02000009000000000000" pitchFamily="49" charset="0"/>
                <a:cs typeface="JetBrains Mono" panose="02000009000000000000" pitchFamily="49" charset="0"/>
              </a:rPr>
              <a:t>:</a:t>
            </a:r>
          </a:p>
          <a:p>
            <a:pPr marL="457200" indent="-457200">
              <a:buFont typeface="Arial" panose="020B0604020202020204" pitchFamily="34" charset="0"/>
              <a:buChar char="•"/>
            </a:pPr>
            <a:endParaRPr lang="en-ID" sz="2800" dirty="0">
              <a:latin typeface="JetBrains Mono" panose="02000009000000000000" pitchFamily="49" charset="0"/>
              <a:ea typeface="JetBrains Mono" panose="02000009000000000000" pitchFamily="49" charset="0"/>
              <a:cs typeface="JetBrains Mono" panose="02000009000000000000" pitchFamily="49" charset="0"/>
            </a:endParaRPr>
          </a:p>
          <a:p>
            <a:pPr marL="457200" indent="-457200">
              <a:buFont typeface="Arial" panose="020B0604020202020204" pitchFamily="34" charset="0"/>
              <a:buChar char="•"/>
            </a:pPr>
            <a:r>
              <a:rPr lang="en-ID" sz="2800" dirty="0" err="1">
                <a:latin typeface="JetBrains Mono" panose="02000009000000000000" pitchFamily="49" charset="0"/>
                <a:ea typeface="JetBrains Mono" panose="02000009000000000000" pitchFamily="49" charset="0"/>
                <a:cs typeface="JetBrains Mono" panose="02000009000000000000" pitchFamily="49" charset="0"/>
              </a:rPr>
              <a:t>Meningkatkan</a:t>
            </a:r>
            <a:r>
              <a:rPr lang="en-ID" sz="2800" dirty="0">
                <a:latin typeface="JetBrains Mono" panose="02000009000000000000" pitchFamily="49" charset="0"/>
                <a:ea typeface="JetBrains Mono" panose="02000009000000000000" pitchFamily="49" charset="0"/>
                <a:cs typeface="JetBrains Mono" panose="02000009000000000000" pitchFamily="49" charset="0"/>
              </a:rPr>
              <a:t> </a:t>
            </a:r>
            <a:r>
              <a:rPr lang="en-ID" sz="2800" dirty="0" err="1">
                <a:latin typeface="JetBrains Mono" panose="02000009000000000000" pitchFamily="49" charset="0"/>
                <a:ea typeface="JetBrains Mono" panose="02000009000000000000" pitchFamily="49" charset="0"/>
                <a:cs typeface="JetBrains Mono" panose="02000009000000000000" pitchFamily="49" charset="0"/>
              </a:rPr>
              <a:t>efisiensi</a:t>
            </a:r>
            <a:r>
              <a:rPr lang="en-ID" sz="2800" dirty="0">
                <a:latin typeface="JetBrains Mono" panose="02000009000000000000" pitchFamily="49" charset="0"/>
                <a:ea typeface="JetBrains Mono" panose="02000009000000000000" pitchFamily="49" charset="0"/>
                <a:cs typeface="JetBrains Mono" panose="02000009000000000000" pitchFamily="49" charset="0"/>
              </a:rPr>
              <a:t> </a:t>
            </a:r>
            <a:r>
              <a:rPr lang="en-ID" sz="2800" dirty="0" err="1">
                <a:latin typeface="JetBrains Mono" panose="02000009000000000000" pitchFamily="49" charset="0"/>
                <a:ea typeface="JetBrains Mono" panose="02000009000000000000" pitchFamily="49" charset="0"/>
                <a:cs typeface="JetBrains Mono" panose="02000009000000000000" pitchFamily="49" charset="0"/>
              </a:rPr>
              <a:t>pelayanan</a:t>
            </a:r>
            <a:r>
              <a:rPr lang="en-ID" sz="2800" dirty="0">
                <a:latin typeface="JetBrains Mono" panose="02000009000000000000" pitchFamily="49" charset="0"/>
                <a:ea typeface="JetBrains Mono" panose="02000009000000000000" pitchFamily="49" charset="0"/>
                <a:cs typeface="JetBrains Mono" panose="02000009000000000000" pitchFamily="49" charset="0"/>
              </a:rPr>
              <a:t> </a:t>
            </a:r>
            <a:r>
              <a:rPr lang="en-ID" sz="2800" dirty="0" err="1">
                <a:latin typeface="JetBrains Mono" panose="02000009000000000000" pitchFamily="49" charset="0"/>
                <a:ea typeface="JetBrains Mono" panose="02000009000000000000" pitchFamily="49" charset="0"/>
                <a:cs typeface="JetBrains Mono" panose="02000009000000000000" pitchFamily="49" charset="0"/>
              </a:rPr>
              <a:t>dengan</a:t>
            </a:r>
            <a:r>
              <a:rPr lang="en-ID" sz="2800" dirty="0">
                <a:latin typeface="JetBrains Mono" panose="02000009000000000000" pitchFamily="49" charset="0"/>
                <a:ea typeface="JetBrains Mono" panose="02000009000000000000" pitchFamily="49" charset="0"/>
                <a:cs typeface="JetBrains Mono" panose="02000009000000000000" pitchFamily="49" charset="0"/>
              </a:rPr>
              <a:t> </a:t>
            </a:r>
            <a:r>
              <a:rPr lang="en-ID" sz="2800" dirty="0" err="1">
                <a:latin typeface="JetBrains Mono" panose="02000009000000000000" pitchFamily="49" charset="0"/>
                <a:ea typeface="JetBrains Mono" panose="02000009000000000000" pitchFamily="49" charset="0"/>
                <a:cs typeface="JetBrains Mono" panose="02000009000000000000" pitchFamily="49" charset="0"/>
              </a:rPr>
              <a:t>pencatatan</a:t>
            </a:r>
            <a:r>
              <a:rPr lang="en-ID" sz="2800" dirty="0">
                <a:latin typeface="JetBrains Mono" panose="02000009000000000000" pitchFamily="49" charset="0"/>
                <a:ea typeface="JetBrains Mono" panose="02000009000000000000" pitchFamily="49" charset="0"/>
                <a:cs typeface="JetBrains Mono" panose="02000009000000000000" pitchFamily="49" charset="0"/>
              </a:rPr>
              <a:t> data yang </a:t>
            </a:r>
            <a:r>
              <a:rPr lang="en-ID" sz="2800" dirty="0" err="1">
                <a:latin typeface="JetBrains Mono" panose="02000009000000000000" pitchFamily="49" charset="0"/>
                <a:ea typeface="JetBrains Mono" panose="02000009000000000000" pitchFamily="49" charset="0"/>
                <a:cs typeface="JetBrains Mono" panose="02000009000000000000" pitchFamily="49" charset="0"/>
              </a:rPr>
              <a:t>lebih</a:t>
            </a:r>
            <a:r>
              <a:rPr lang="en-ID" sz="2800" dirty="0">
                <a:latin typeface="JetBrains Mono" panose="02000009000000000000" pitchFamily="49" charset="0"/>
                <a:ea typeface="JetBrains Mono" panose="02000009000000000000" pitchFamily="49" charset="0"/>
                <a:cs typeface="JetBrains Mono" panose="02000009000000000000" pitchFamily="49" charset="0"/>
              </a:rPr>
              <a:t> </a:t>
            </a:r>
            <a:r>
              <a:rPr lang="en-ID" sz="2800" dirty="0" err="1">
                <a:latin typeface="JetBrains Mono" panose="02000009000000000000" pitchFamily="49" charset="0"/>
                <a:ea typeface="JetBrains Mono" panose="02000009000000000000" pitchFamily="49" charset="0"/>
                <a:cs typeface="JetBrains Mono" panose="02000009000000000000" pitchFamily="49" charset="0"/>
              </a:rPr>
              <a:t>terstruktur</a:t>
            </a:r>
            <a:r>
              <a:rPr lang="en-ID" sz="2800" dirty="0">
                <a:latin typeface="JetBrains Mono" panose="02000009000000000000" pitchFamily="49" charset="0"/>
                <a:ea typeface="JetBrains Mono" panose="02000009000000000000" pitchFamily="49" charset="0"/>
                <a:cs typeface="JetBrains Mono" panose="02000009000000000000" pitchFamily="49" charset="0"/>
              </a:rPr>
              <a:t>,  </a:t>
            </a:r>
            <a:r>
              <a:rPr lang="en-ID" sz="2800" dirty="0" err="1">
                <a:latin typeface="JetBrains Mono" panose="02000009000000000000" pitchFamily="49" charset="0"/>
                <a:ea typeface="JetBrains Mono" panose="02000009000000000000" pitchFamily="49" charset="0"/>
                <a:cs typeface="JetBrains Mono" panose="02000009000000000000" pitchFamily="49" charset="0"/>
              </a:rPr>
              <a:t>rapi</a:t>
            </a:r>
            <a:r>
              <a:rPr lang="en-ID" sz="2800" dirty="0">
                <a:latin typeface="JetBrains Mono" panose="02000009000000000000" pitchFamily="49" charset="0"/>
                <a:ea typeface="JetBrains Mono" panose="02000009000000000000" pitchFamily="49" charset="0"/>
                <a:cs typeface="JetBrains Mono" panose="02000009000000000000" pitchFamily="49" charset="0"/>
              </a:rPr>
              <a:t>, dan </a:t>
            </a:r>
            <a:r>
              <a:rPr lang="en-ID" sz="2800" dirty="0" err="1">
                <a:latin typeface="JetBrains Mono" panose="02000009000000000000" pitchFamily="49" charset="0"/>
                <a:ea typeface="JetBrains Mono" panose="02000009000000000000" pitchFamily="49" charset="0"/>
                <a:cs typeface="JetBrains Mono" panose="02000009000000000000" pitchFamily="49" charset="0"/>
              </a:rPr>
              <a:t>aman</a:t>
            </a:r>
            <a:r>
              <a:rPr lang="en-ID" sz="2800" dirty="0">
                <a:latin typeface="JetBrains Mono" panose="02000009000000000000" pitchFamily="49" charset="0"/>
                <a:ea typeface="JetBrains Mono" panose="02000009000000000000" pitchFamily="49" charset="0"/>
                <a:cs typeface="JetBrains Mono" panose="02000009000000000000" pitchFamily="49" charset="0"/>
              </a:rPr>
              <a:t>.</a:t>
            </a:r>
          </a:p>
          <a:p>
            <a:pPr marL="457200" indent="-457200">
              <a:buFont typeface="Arial" panose="020B0604020202020204" pitchFamily="34" charset="0"/>
              <a:buChar char="•"/>
            </a:pPr>
            <a:r>
              <a:rPr lang="en-ID" sz="2800" dirty="0" err="1">
                <a:latin typeface="JetBrains Mono" panose="02000009000000000000" pitchFamily="49" charset="0"/>
                <a:ea typeface="JetBrains Mono" panose="02000009000000000000" pitchFamily="49" charset="0"/>
                <a:cs typeface="JetBrains Mono" panose="02000009000000000000" pitchFamily="49" charset="0"/>
              </a:rPr>
              <a:t>Memastikan</a:t>
            </a:r>
            <a:r>
              <a:rPr lang="en-ID" sz="2800" dirty="0">
                <a:latin typeface="JetBrains Mono" panose="02000009000000000000" pitchFamily="49" charset="0"/>
                <a:ea typeface="JetBrains Mono" panose="02000009000000000000" pitchFamily="49" charset="0"/>
                <a:cs typeface="JetBrains Mono" panose="02000009000000000000" pitchFamily="49" charset="0"/>
              </a:rPr>
              <a:t> </a:t>
            </a:r>
            <a:r>
              <a:rPr lang="en-ID" sz="2800" dirty="0" err="1">
                <a:latin typeface="JetBrains Mono" panose="02000009000000000000" pitchFamily="49" charset="0"/>
                <a:ea typeface="JetBrains Mono" panose="02000009000000000000" pitchFamily="49" charset="0"/>
                <a:cs typeface="JetBrains Mono" panose="02000009000000000000" pitchFamily="49" charset="0"/>
              </a:rPr>
              <a:t>kepatuhan</a:t>
            </a:r>
            <a:r>
              <a:rPr lang="en-ID" sz="2800" dirty="0">
                <a:latin typeface="JetBrains Mono" panose="02000009000000000000" pitchFamily="49" charset="0"/>
                <a:ea typeface="JetBrains Mono" panose="02000009000000000000" pitchFamily="49" charset="0"/>
                <a:cs typeface="JetBrains Mono" panose="02000009000000000000" pitchFamily="49" charset="0"/>
              </a:rPr>
              <a:t> </a:t>
            </a:r>
            <a:r>
              <a:rPr lang="en-ID" sz="2800" dirty="0" err="1">
                <a:latin typeface="JetBrains Mono" panose="02000009000000000000" pitchFamily="49" charset="0"/>
                <a:ea typeface="JetBrains Mono" panose="02000009000000000000" pitchFamily="49" charset="0"/>
                <a:cs typeface="JetBrains Mono" panose="02000009000000000000" pitchFamily="49" charset="0"/>
              </a:rPr>
              <a:t>terhadap</a:t>
            </a:r>
            <a:r>
              <a:rPr lang="en-ID" sz="2800" dirty="0">
                <a:latin typeface="JetBrains Mono" panose="02000009000000000000" pitchFamily="49" charset="0"/>
                <a:ea typeface="JetBrains Mono" panose="02000009000000000000" pitchFamily="49" charset="0"/>
                <a:cs typeface="JetBrains Mono" panose="02000009000000000000" pitchFamily="49" charset="0"/>
              </a:rPr>
              <a:t> </a:t>
            </a:r>
            <a:r>
              <a:rPr lang="en-ID" sz="2800" dirty="0" err="1">
                <a:latin typeface="JetBrains Mono" panose="02000009000000000000" pitchFamily="49" charset="0"/>
                <a:ea typeface="JetBrains Mono" panose="02000009000000000000" pitchFamily="49" charset="0"/>
                <a:cs typeface="JetBrains Mono" panose="02000009000000000000" pitchFamily="49" charset="0"/>
              </a:rPr>
              <a:t>regulasi</a:t>
            </a:r>
            <a:r>
              <a:rPr lang="en-ID" sz="2800" dirty="0">
                <a:latin typeface="JetBrains Mono" panose="02000009000000000000" pitchFamily="49" charset="0"/>
                <a:ea typeface="JetBrains Mono" panose="02000009000000000000" pitchFamily="49" charset="0"/>
                <a:cs typeface="JetBrains Mono" panose="02000009000000000000" pitchFamily="49" charset="0"/>
              </a:rPr>
              <a:t> </a:t>
            </a:r>
            <a:r>
              <a:rPr lang="en-ID" sz="2800" dirty="0" err="1">
                <a:latin typeface="JetBrains Mono" panose="02000009000000000000" pitchFamily="49" charset="0"/>
                <a:ea typeface="JetBrains Mono" panose="02000009000000000000" pitchFamily="49" charset="0"/>
                <a:cs typeface="JetBrains Mono" panose="02000009000000000000" pitchFamily="49" charset="0"/>
              </a:rPr>
              <a:t>serta</a:t>
            </a:r>
            <a:r>
              <a:rPr lang="en-ID" sz="2800" dirty="0">
                <a:latin typeface="JetBrains Mono" panose="02000009000000000000" pitchFamily="49" charset="0"/>
                <a:ea typeface="JetBrains Mono" panose="02000009000000000000" pitchFamily="49" charset="0"/>
                <a:cs typeface="JetBrains Mono" panose="02000009000000000000" pitchFamily="49" charset="0"/>
              </a:rPr>
              <a:t> </a:t>
            </a:r>
            <a:r>
              <a:rPr lang="en-ID" sz="2800" dirty="0" err="1">
                <a:latin typeface="JetBrains Mono" panose="02000009000000000000" pitchFamily="49" charset="0"/>
                <a:ea typeface="JetBrains Mono" panose="02000009000000000000" pitchFamily="49" charset="0"/>
                <a:cs typeface="JetBrains Mono" panose="02000009000000000000" pitchFamily="49" charset="0"/>
              </a:rPr>
              <a:t>menjamin</a:t>
            </a:r>
            <a:r>
              <a:rPr lang="en-ID" sz="2800" dirty="0">
                <a:latin typeface="JetBrains Mono" panose="02000009000000000000" pitchFamily="49" charset="0"/>
                <a:ea typeface="JetBrains Mono" panose="02000009000000000000" pitchFamily="49" charset="0"/>
                <a:cs typeface="JetBrains Mono" panose="02000009000000000000" pitchFamily="49" charset="0"/>
              </a:rPr>
              <a:t> </a:t>
            </a:r>
            <a:r>
              <a:rPr lang="en-ID" sz="2800" dirty="0" err="1">
                <a:latin typeface="JetBrains Mono" panose="02000009000000000000" pitchFamily="49" charset="0"/>
                <a:ea typeface="JetBrains Mono" panose="02000009000000000000" pitchFamily="49" charset="0"/>
                <a:cs typeface="JetBrains Mono" panose="02000009000000000000" pitchFamily="49" charset="0"/>
              </a:rPr>
              <a:t>keamanan</a:t>
            </a:r>
            <a:r>
              <a:rPr lang="en-ID" sz="2800" dirty="0">
                <a:latin typeface="JetBrains Mono" panose="02000009000000000000" pitchFamily="49" charset="0"/>
                <a:ea typeface="JetBrains Mono" panose="02000009000000000000" pitchFamily="49" charset="0"/>
                <a:cs typeface="JetBrains Mono" panose="02000009000000000000" pitchFamily="49" charset="0"/>
              </a:rPr>
              <a:t> dan </a:t>
            </a:r>
            <a:r>
              <a:rPr lang="en-ID" sz="2800" dirty="0" err="1">
                <a:latin typeface="JetBrains Mono" panose="02000009000000000000" pitchFamily="49" charset="0"/>
                <a:ea typeface="JetBrains Mono" panose="02000009000000000000" pitchFamily="49" charset="0"/>
                <a:cs typeface="JetBrains Mono" panose="02000009000000000000" pitchFamily="49" charset="0"/>
              </a:rPr>
              <a:t>kerahasiaan</a:t>
            </a:r>
            <a:r>
              <a:rPr lang="en-ID" sz="2800" dirty="0">
                <a:latin typeface="JetBrains Mono" panose="02000009000000000000" pitchFamily="49" charset="0"/>
                <a:ea typeface="JetBrains Mono" panose="02000009000000000000" pitchFamily="49" charset="0"/>
                <a:cs typeface="JetBrains Mono" panose="02000009000000000000" pitchFamily="49" charset="0"/>
              </a:rPr>
              <a:t> data </a:t>
            </a:r>
            <a:r>
              <a:rPr lang="en-ID" sz="2800" dirty="0" err="1">
                <a:latin typeface="JetBrains Mono" panose="02000009000000000000" pitchFamily="49" charset="0"/>
                <a:ea typeface="JetBrains Mono" panose="02000009000000000000" pitchFamily="49" charset="0"/>
                <a:cs typeface="JetBrains Mono" panose="02000009000000000000" pitchFamily="49" charset="0"/>
              </a:rPr>
              <a:t>pasien</a:t>
            </a:r>
            <a:r>
              <a:rPr lang="en-ID" sz="2800" dirty="0">
                <a:latin typeface="JetBrains Mono" panose="02000009000000000000" pitchFamily="49" charset="0"/>
                <a:ea typeface="JetBrains Mono" panose="02000009000000000000" pitchFamily="49" charset="0"/>
                <a:cs typeface="JetBrains Mono" panose="02000009000000000000" pitchFamily="49" charset="0"/>
              </a:rPr>
              <a:t>.</a:t>
            </a:r>
          </a:p>
        </p:txBody>
      </p:sp>
    </p:spTree>
    <p:extLst>
      <p:ext uri="{BB962C8B-B14F-4D97-AF65-F5344CB8AC3E}">
        <p14:creationId xmlns:p14="http://schemas.microsoft.com/office/powerpoint/2010/main" val="2804822318"/>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E6EAEF"/>
        </a:solidFill>
        <a:effectLst/>
      </p:bgPr>
    </p:bg>
    <p:spTree>
      <p:nvGrpSpPr>
        <p:cNvPr id="1" name=""/>
        <p:cNvGrpSpPr/>
        <p:nvPr/>
      </p:nvGrpSpPr>
      <p:grpSpPr>
        <a:xfrm>
          <a:off x="0" y="0"/>
          <a:ext cx="0" cy="0"/>
          <a:chOff x="0" y="0"/>
          <a:chExt cx="0" cy="0"/>
        </a:xfrm>
      </p:grpSpPr>
      <p:grpSp>
        <p:nvGrpSpPr>
          <p:cNvPr id="2" name="Group 2"/>
          <p:cNvGrpSpPr/>
          <p:nvPr/>
        </p:nvGrpSpPr>
        <p:grpSpPr>
          <a:xfrm>
            <a:off x="787067" y="592941"/>
            <a:ext cx="16713866" cy="9101117"/>
            <a:chOff x="0" y="0"/>
            <a:chExt cx="4402006" cy="2397002"/>
          </a:xfrm>
        </p:grpSpPr>
        <p:sp>
          <p:nvSpPr>
            <p:cNvPr id="3" name="Freeform 3"/>
            <p:cNvSpPr/>
            <p:nvPr/>
          </p:nvSpPr>
          <p:spPr>
            <a:xfrm>
              <a:off x="0" y="0"/>
              <a:ext cx="4402006" cy="2397002"/>
            </a:xfrm>
            <a:custGeom>
              <a:avLst/>
              <a:gdLst/>
              <a:ahLst/>
              <a:cxnLst/>
              <a:rect l="l" t="t" r="r" b="b"/>
              <a:pathLst>
                <a:path w="4402006" h="2397002">
                  <a:moveTo>
                    <a:pt x="23623" y="0"/>
                  </a:moveTo>
                  <a:lnTo>
                    <a:pt x="4378382" y="0"/>
                  </a:lnTo>
                  <a:cubicBezTo>
                    <a:pt x="4391429" y="0"/>
                    <a:pt x="4402006" y="10577"/>
                    <a:pt x="4402006" y="23623"/>
                  </a:cubicBezTo>
                  <a:lnTo>
                    <a:pt x="4402006" y="2373379"/>
                  </a:lnTo>
                  <a:cubicBezTo>
                    <a:pt x="4402006" y="2379644"/>
                    <a:pt x="4399517" y="2385653"/>
                    <a:pt x="4395087" y="2390083"/>
                  </a:cubicBezTo>
                  <a:cubicBezTo>
                    <a:pt x="4390656" y="2394513"/>
                    <a:pt x="4384647" y="2397002"/>
                    <a:pt x="4378382" y="2397002"/>
                  </a:cubicBezTo>
                  <a:lnTo>
                    <a:pt x="23623" y="2397002"/>
                  </a:lnTo>
                  <a:cubicBezTo>
                    <a:pt x="17358" y="2397002"/>
                    <a:pt x="11349" y="2394513"/>
                    <a:pt x="6919" y="2390083"/>
                  </a:cubicBezTo>
                  <a:cubicBezTo>
                    <a:pt x="2489" y="2385653"/>
                    <a:pt x="0" y="2379644"/>
                    <a:pt x="0" y="2373379"/>
                  </a:cubicBezTo>
                  <a:lnTo>
                    <a:pt x="0" y="23623"/>
                  </a:lnTo>
                  <a:cubicBezTo>
                    <a:pt x="0" y="17358"/>
                    <a:pt x="2489" y="11349"/>
                    <a:pt x="6919" y="6919"/>
                  </a:cubicBezTo>
                  <a:cubicBezTo>
                    <a:pt x="11349" y="2489"/>
                    <a:pt x="17358" y="0"/>
                    <a:pt x="23623" y="0"/>
                  </a:cubicBezTo>
                  <a:close/>
                </a:path>
              </a:pathLst>
            </a:custGeom>
            <a:solidFill>
              <a:srgbClr val="E6EAEF"/>
            </a:solidFill>
            <a:ln w="19050" cap="rnd">
              <a:solidFill>
                <a:srgbClr val="243342"/>
              </a:solidFill>
              <a:prstDash val="solid"/>
              <a:round/>
            </a:ln>
          </p:spPr>
        </p:sp>
        <p:sp>
          <p:nvSpPr>
            <p:cNvPr id="4" name="TextBox 4"/>
            <p:cNvSpPr txBox="1"/>
            <p:nvPr/>
          </p:nvSpPr>
          <p:spPr>
            <a:xfrm>
              <a:off x="0" y="-38100"/>
              <a:ext cx="4402006" cy="2435102"/>
            </a:xfrm>
            <a:prstGeom prst="rect">
              <a:avLst/>
            </a:prstGeom>
          </p:spPr>
          <p:txBody>
            <a:bodyPr lIns="50800" tIns="50800" rIns="50800" bIns="50800" rtlCol="0" anchor="ctr"/>
            <a:lstStyle/>
            <a:p>
              <a:pPr algn="ctr">
                <a:lnSpc>
                  <a:spcPts val="3362"/>
                </a:lnSpc>
              </a:pPr>
              <a:endParaRPr/>
            </a:p>
          </p:txBody>
        </p:sp>
      </p:grpSp>
      <p:grpSp>
        <p:nvGrpSpPr>
          <p:cNvPr id="5" name="Group 5"/>
          <p:cNvGrpSpPr/>
          <p:nvPr/>
        </p:nvGrpSpPr>
        <p:grpSpPr>
          <a:xfrm rot="-9559999">
            <a:off x="-6690254" y="3123721"/>
            <a:ext cx="9808447" cy="9331824"/>
            <a:chOff x="0" y="0"/>
            <a:chExt cx="13077930" cy="12442432"/>
          </a:xfrm>
        </p:grpSpPr>
        <p:grpSp>
          <p:nvGrpSpPr>
            <p:cNvPr id="6" name="Group 6"/>
            <p:cNvGrpSpPr/>
            <p:nvPr/>
          </p:nvGrpSpPr>
          <p:grpSpPr>
            <a:xfrm rot="2252144">
              <a:off x="1498251" y="1484738"/>
              <a:ext cx="7399579" cy="7432687"/>
              <a:chOff x="0" y="0"/>
              <a:chExt cx="2816645" cy="2829248"/>
            </a:xfrm>
          </p:grpSpPr>
          <p:sp>
            <p:nvSpPr>
              <p:cNvPr id="7" name="Freeform 7"/>
              <p:cNvSpPr/>
              <p:nvPr/>
            </p:nvSpPr>
            <p:spPr>
              <a:xfrm>
                <a:off x="0" y="0"/>
                <a:ext cx="2816645" cy="2829248"/>
              </a:xfrm>
              <a:custGeom>
                <a:avLst/>
                <a:gdLst/>
                <a:ahLst/>
                <a:cxnLst/>
                <a:rect l="l" t="t" r="r" b="b"/>
                <a:pathLst>
                  <a:path w="2816645" h="2829248">
                    <a:moveTo>
                      <a:pt x="0" y="0"/>
                    </a:moveTo>
                    <a:lnTo>
                      <a:pt x="2816645" y="0"/>
                    </a:lnTo>
                    <a:lnTo>
                      <a:pt x="2816645" y="2829248"/>
                    </a:lnTo>
                    <a:lnTo>
                      <a:pt x="0" y="2829248"/>
                    </a:lnTo>
                    <a:close/>
                  </a:path>
                </a:pathLst>
              </a:custGeom>
              <a:solidFill>
                <a:srgbClr val="243342"/>
              </a:solidFill>
            </p:spPr>
          </p:sp>
          <p:sp>
            <p:nvSpPr>
              <p:cNvPr id="8" name="TextBox 8"/>
              <p:cNvSpPr txBox="1"/>
              <p:nvPr/>
            </p:nvSpPr>
            <p:spPr>
              <a:xfrm>
                <a:off x="0" y="-123825"/>
                <a:ext cx="2816645" cy="2953073"/>
              </a:xfrm>
              <a:prstGeom prst="rect">
                <a:avLst/>
              </a:prstGeom>
            </p:spPr>
            <p:txBody>
              <a:bodyPr lIns="50800" tIns="50800" rIns="50800" bIns="50800" rtlCol="0" anchor="ctr"/>
              <a:lstStyle/>
              <a:p>
                <a:pPr algn="ctr">
                  <a:lnSpc>
                    <a:spcPts val="2659"/>
                  </a:lnSpc>
                  <a:spcBef>
                    <a:spcPct val="0"/>
                  </a:spcBef>
                </a:pPr>
                <a:endParaRPr/>
              </a:p>
            </p:txBody>
          </p:sp>
        </p:grpSp>
        <p:grpSp>
          <p:nvGrpSpPr>
            <p:cNvPr id="9" name="Group 9"/>
            <p:cNvGrpSpPr/>
            <p:nvPr/>
          </p:nvGrpSpPr>
          <p:grpSpPr>
            <a:xfrm rot="2252144">
              <a:off x="2397493" y="3224228"/>
              <a:ext cx="7399579" cy="7432687"/>
              <a:chOff x="0" y="0"/>
              <a:chExt cx="2816645" cy="2829248"/>
            </a:xfrm>
          </p:grpSpPr>
          <p:sp>
            <p:nvSpPr>
              <p:cNvPr id="10" name="Freeform 10"/>
              <p:cNvSpPr/>
              <p:nvPr/>
            </p:nvSpPr>
            <p:spPr>
              <a:xfrm>
                <a:off x="0" y="0"/>
                <a:ext cx="2816645" cy="2829248"/>
              </a:xfrm>
              <a:custGeom>
                <a:avLst/>
                <a:gdLst/>
                <a:ahLst/>
                <a:cxnLst/>
                <a:rect l="l" t="t" r="r" b="b"/>
                <a:pathLst>
                  <a:path w="2816645" h="2829248">
                    <a:moveTo>
                      <a:pt x="0" y="0"/>
                    </a:moveTo>
                    <a:lnTo>
                      <a:pt x="2816645" y="0"/>
                    </a:lnTo>
                    <a:lnTo>
                      <a:pt x="2816645" y="2829248"/>
                    </a:lnTo>
                    <a:lnTo>
                      <a:pt x="0" y="2829248"/>
                    </a:lnTo>
                    <a:close/>
                  </a:path>
                </a:pathLst>
              </a:custGeom>
              <a:solidFill>
                <a:srgbClr val="535659"/>
              </a:solidFill>
            </p:spPr>
          </p:sp>
          <p:sp>
            <p:nvSpPr>
              <p:cNvPr id="11" name="TextBox 11"/>
              <p:cNvSpPr txBox="1"/>
              <p:nvPr/>
            </p:nvSpPr>
            <p:spPr>
              <a:xfrm>
                <a:off x="0" y="-123825"/>
                <a:ext cx="2816645" cy="2953073"/>
              </a:xfrm>
              <a:prstGeom prst="rect">
                <a:avLst/>
              </a:prstGeom>
            </p:spPr>
            <p:txBody>
              <a:bodyPr lIns="50800" tIns="50800" rIns="50800" bIns="50800" rtlCol="0" anchor="ctr"/>
              <a:lstStyle/>
              <a:p>
                <a:pPr algn="ctr">
                  <a:lnSpc>
                    <a:spcPts val="2659"/>
                  </a:lnSpc>
                  <a:spcBef>
                    <a:spcPct val="0"/>
                  </a:spcBef>
                </a:pPr>
                <a:endParaRPr/>
              </a:p>
            </p:txBody>
          </p:sp>
        </p:grpSp>
        <p:grpSp>
          <p:nvGrpSpPr>
            <p:cNvPr id="12" name="Group 12"/>
            <p:cNvGrpSpPr/>
            <p:nvPr/>
          </p:nvGrpSpPr>
          <p:grpSpPr>
            <a:xfrm rot="2252144">
              <a:off x="4180100" y="3525007"/>
              <a:ext cx="7399579" cy="7432687"/>
              <a:chOff x="0" y="0"/>
              <a:chExt cx="2816645" cy="2829248"/>
            </a:xfrm>
          </p:grpSpPr>
          <p:sp>
            <p:nvSpPr>
              <p:cNvPr id="13" name="Freeform 13"/>
              <p:cNvSpPr/>
              <p:nvPr/>
            </p:nvSpPr>
            <p:spPr>
              <a:xfrm>
                <a:off x="0" y="0"/>
                <a:ext cx="2816645" cy="2829248"/>
              </a:xfrm>
              <a:custGeom>
                <a:avLst/>
                <a:gdLst/>
                <a:ahLst/>
                <a:cxnLst/>
                <a:rect l="l" t="t" r="r" b="b"/>
                <a:pathLst>
                  <a:path w="2816645" h="2829248">
                    <a:moveTo>
                      <a:pt x="0" y="0"/>
                    </a:moveTo>
                    <a:lnTo>
                      <a:pt x="2816645" y="0"/>
                    </a:lnTo>
                    <a:lnTo>
                      <a:pt x="2816645" y="2829248"/>
                    </a:lnTo>
                    <a:lnTo>
                      <a:pt x="0" y="2829248"/>
                    </a:lnTo>
                    <a:close/>
                  </a:path>
                </a:pathLst>
              </a:custGeom>
              <a:solidFill>
                <a:srgbClr val="858789"/>
              </a:solidFill>
            </p:spPr>
          </p:sp>
          <p:sp>
            <p:nvSpPr>
              <p:cNvPr id="14" name="TextBox 14"/>
              <p:cNvSpPr txBox="1"/>
              <p:nvPr/>
            </p:nvSpPr>
            <p:spPr>
              <a:xfrm>
                <a:off x="0" y="-123825"/>
                <a:ext cx="2816645" cy="2953073"/>
              </a:xfrm>
              <a:prstGeom prst="rect">
                <a:avLst/>
              </a:prstGeom>
            </p:spPr>
            <p:txBody>
              <a:bodyPr lIns="50800" tIns="50800" rIns="50800" bIns="50800" rtlCol="0" anchor="ctr"/>
              <a:lstStyle/>
              <a:p>
                <a:pPr algn="ctr">
                  <a:lnSpc>
                    <a:spcPts val="2659"/>
                  </a:lnSpc>
                  <a:spcBef>
                    <a:spcPct val="0"/>
                  </a:spcBef>
                </a:pPr>
                <a:endParaRPr/>
              </a:p>
            </p:txBody>
          </p:sp>
        </p:grpSp>
      </p:grpSp>
      <p:grpSp>
        <p:nvGrpSpPr>
          <p:cNvPr id="15" name="Group 15"/>
          <p:cNvGrpSpPr/>
          <p:nvPr/>
        </p:nvGrpSpPr>
        <p:grpSpPr>
          <a:xfrm rot="238117">
            <a:off x="14860579" y="-2339974"/>
            <a:ext cx="9808447" cy="9331824"/>
            <a:chOff x="0" y="0"/>
            <a:chExt cx="13077930" cy="12442432"/>
          </a:xfrm>
        </p:grpSpPr>
        <p:grpSp>
          <p:nvGrpSpPr>
            <p:cNvPr id="16" name="Group 16"/>
            <p:cNvGrpSpPr/>
            <p:nvPr/>
          </p:nvGrpSpPr>
          <p:grpSpPr>
            <a:xfrm rot="2252144">
              <a:off x="1498251" y="1484738"/>
              <a:ext cx="7399579" cy="7432687"/>
              <a:chOff x="0" y="0"/>
              <a:chExt cx="2816645" cy="2829248"/>
            </a:xfrm>
          </p:grpSpPr>
          <p:sp>
            <p:nvSpPr>
              <p:cNvPr id="17" name="Freeform 17"/>
              <p:cNvSpPr/>
              <p:nvPr/>
            </p:nvSpPr>
            <p:spPr>
              <a:xfrm>
                <a:off x="0" y="0"/>
                <a:ext cx="2816645" cy="2829248"/>
              </a:xfrm>
              <a:custGeom>
                <a:avLst/>
                <a:gdLst/>
                <a:ahLst/>
                <a:cxnLst/>
                <a:rect l="l" t="t" r="r" b="b"/>
                <a:pathLst>
                  <a:path w="2816645" h="2829248">
                    <a:moveTo>
                      <a:pt x="0" y="0"/>
                    </a:moveTo>
                    <a:lnTo>
                      <a:pt x="2816645" y="0"/>
                    </a:lnTo>
                    <a:lnTo>
                      <a:pt x="2816645" y="2829248"/>
                    </a:lnTo>
                    <a:lnTo>
                      <a:pt x="0" y="2829248"/>
                    </a:lnTo>
                    <a:close/>
                  </a:path>
                </a:pathLst>
              </a:custGeom>
              <a:solidFill>
                <a:srgbClr val="243342"/>
              </a:solidFill>
            </p:spPr>
          </p:sp>
          <p:sp>
            <p:nvSpPr>
              <p:cNvPr id="18" name="TextBox 18"/>
              <p:cNvSpPr txBox="1"/>
              <p:nvPr/>
            </p:nvSpPr>
            <p:spPr>
              <a:xfrm>
                <a:off x="0" y="-123825"/>
                <a:ext cx="2816645" cy="2953073"/>
              </a:xfrm>
              <a:prstGeom prst="rect">
                <a:avLst/>
              </a:prstGeom>
            </p:spPr>
            <p:txBody>
              <a:bodyPr lIns="50800" tIns="50800" rIns="50800" bIns="50800" rtlCol="0" anchor="ctr"/>
              <a:lstStyle/>
              <a:p>
                <a:pPr algn="ctr">
                  <a:lnSpc>
                    <a:spcPts val="2659"/>
                  </a:lnSpc>
                  <a:spcBef>
                    <a:spcPct val="0"/>
                  </a:spcBef>
                </a:pPr>
                <a:endParaRPr/>
              </a:p>
            </p:txBody>
          </p:sp>
        </p:grpSp>
        <p:grpSp>
          <p:nvGrpSpPr>
            <p:cNvPr id="19" name="Group 19"/>
            <p:cNvGrpSpPr/>
            <p:nvPr/>
          </p:nvGrpSpPr>
          <p:grpSpPr>
            <a:xfrm rot="2252144">
              <a:off x="2397493" y="3224228"/>
              <a:ext cx="7399579" cy="7432687"/>
              <a:chOff x="0" y="0"/>
              <a:chExt cx="2816645" cy="2829248"/>
            </a:xfrm>
          </p:grpSpPr>
          <p:sp>
            <p:nvSpPr>
              <p:cNvPr id="20" name="Freeform 20"/>
              <p:cNvSpPr/>
              <p:nvPr/>
            </p:nvSpPr>
            <p:spPr>
              <a:xfrm>
                <a:off x="0" y="0"/>
                <a:ext cx="2816645" cy="2829248"/>
              </a:xfrm>
              <a:custGeom>
                <a:avLst/>
                <a:gdLst/>
                <a:ahLst/>
                <a:cxnLst/>
                <a:rect l="l" t="t" r="r" b="b"/>
                <a:pathLst>
                  <a:path w="2816645" h="2829248">
                    <a:moveTo>
                      <a:pt x="0" y="0"/>
                    </a:moveTo>
                    <a:lnTo>
                      <a:pt x="2816645" y="0"/>
                    </a:lnTo>
                    <a:lnTo>
                      <a:pt x="2816645" y="2829248"/>
                    </a:lnTo>
                    <a:lnTo>
                      <a:pt x="0" y="2829248"/>
                    </a:lnTo>
                    <a:close/>
                  </a:path>
                </a:pathLst>
              </a:custGeom>
              <a:solidFill>
                <a:srgbClr val="535659"/>
              </a:solidFill>
            </p:spPr>
          </p:sp>
          <p:sp>
            <p:nvSpPr>
              <p:cNvPr id="21" name="TextBox 21"/>
              <p:cNvSpPr txBox="1"/>
              <p:nvPr/>
            </p:nvSpPr>
            <p:spPr>
              <a:xfrm>
                <a:off x="0" y="-123825"/>
                <a:ext cx="2816645" cy="2953073"/>
              </a:xfrm>
              <a:prstGeom prst="rect">
                <a:avLst/>
              </a:prstGeom>
            </p:spPr>
            <p:txBody>
              <a:bodyPr lIns="50800" tIns="50800" rIns="50800" bIns="50800" rtlCol="0" anchor="ctr"/>
              <a:lstStyle/>
              <a:p>
                <a:pPr algn="ctr">
                  <a:lnSpc>
                    <a:spcPts val="2659"/>
                  </a:lnSpc>
                  <a:spcBef>
                    <a:spcPct val="0"/>
                  </a:spcBef>
                </a:pPr>
                <a:endParaRPr/>
              </a:p>
            </p:txBody>
          </p:sp>
        </p:grpSp>
        <p:grpSp>
          <p:nvGrpSpPr>
            <p:cNvPr id="22" name="Group 22"/>
            <p:cNvGrpSpPr/>
            <p:nvPr/>
          </p:nvGrpSpPr>
          <p:grpSpPr>
            <a:xfrm rot="2252144">
              <a:off x="4180100" y="3525007"/>
              <a:ext cx="7399579" cy="7432687"/>
              <a:chOff x="0" y="0"/>
              <a:chExt cx="2816645" cy="2829248"/>
            </a:xfrm>
          </p:grpSpPr>
          <p:sp>
            <p:nvSpPr>
              <p:cNvPr id="23" name="Freeform 23"/>
              <p:cNvSpPr/>
              <p:nvPr/>
            </p:nvSpPr>
            <p:spPr>
              <a:xfrm>
                <a:off x="0" y="0"/>
                <a:ext cx="2816645" cy="2829248"/>
              </a:xfrm>
              <a:custGeom>
                <a:avLst/>
                <a:gdLst/>
                <a:ahLst/>
                <a:cxnLst/>
                <a:rect l="l" t="t" r="r" b="b"/>
                <a:pathLst>
                  <a:path w="2816645" h="2829248">
                    <a:moveTo>
                      <a:pt x="0" y="0"/>
                    </a:moveTo>
                    <a:lnTo>
                      <a:pt x="2816645" y="0"/>
                    </a:lnTo>
                    <a:lnTo>
                      <a:pt x="2816645" y="2829248"/>
                    </a:lnTo>
                    <a:lnTo>
                      <a:pt x="0" y="2829248"/>
                    </a:lnTo>
                    <a:close/>
                  </a:path>
                </a:pathLst>
              </a:custGeom>
              <a:solidFill>
                <a:srgbClr val="858789"/>
              </a:solidFill>
            </p:spPr>
          </p:sp>
          <p:sp>
            <p:nvSpPr>
              <p:cNvPr id="24" name="TextBox 24"/>
              <p:cNvSpPr txBox="1"/>
              <p:nvPr/>
            </p:nvSpPr>
            <p:spPr>
              <a:xfrm>
                <a:off x="0" y="-123825"/>
                <a:ext cx="2816645" cy="2953073"/>
              </a:xfrm>
              <a:prstGeom prst="rect">
                <a:avLst/>
              </a:prstGeom>
            </p:spPr>
            <p:txBody>
              <a:bodyPr lIns="50800" tIns="50800" rIns="50800" bIns="50800" rtlCol="0" anchor="ctr"/>
              <a:lstStyle/>
              <a:p>
                <a:pPr algn="ctr">
                  <a:lnSpc>
                    <a:spcPts val="2659"/>
                  </a:lnSpc>
                  <a:spcBef>
                    <a:spcPct val="0"/>
                  </a:spcBef>
                </a:pPr>
                <a:endParaRPr/>
              </a:p>
            </p:txBody>
          </p:sp>
        </p:grpSp>
      </p:grpSp>
      <p:sp>
        <p:nvSpPr>
          <p:cNvPr id="25" name="TextBox 25"/>
          <p:cNvSpPr txBox="1"/>
          <p:nvPr/>
        </p:nvSpPr>
        <p:spPr>
          <a:xfrm>
            <a:off x="2032038" y="2811643"/>
            <a:ext cx="14223925" cy="2600279"/>
          </a:xfrm>
          <a:prstGeom prst="rect">
            <a:avLst/>
          </a:prstGeom>
        </p:spPr>
        <p:txBody>
          <a:bodyPr lIns="0" tIns="0" rIns="0" bIns="0" rtlCol="0" anchor="t">
            <a:spAutoFit/>
          </a:bodyPr>
          <a:lstStyle/>
          <a:p>
            <a:pPr algn="ctr">
              <a:lnSpc>
                <a:spcPts val="13800"/>
              </a:lnSpc>
            </a:pPr>
            <a:r>
              <a:rPr lang="en-US" sz="15000" b="1">
                <a:solidFill>
                  <a:srgbClr val="243342"/>
                </a:solidFill>
                <a:latin typeface="Karnchang Bold"/>
                <a:ea typeface="Karnchang Bold"/>
                <a:cs typeface="Karnchang Bold"/>
                <a:sym typeface="Karnchang Bold"/>
              </a:rPr>
              <a:t>Terima Kasih</a:t>
            </a:r>
          </a:p>
        </p:txBody>
      </p:sp>
      <p:grpSp>
        <p:nvGrpSpPr>
          <p:cNvPr id="26" name="Group 26"/>
          <p:cNvGrpSpPr/>
          <p:nvPr/>
        </p:nvGrpSpPr>
        <p:grpSpPr>
          <a:xfrm>
            <a:off x="3917411" y="6450096"/>
            <a:ext cx="10453178" cy="1240124"/>
            <a:chOff x="0" y="0"/>
            <a:chExt cx="13937571" cy="1653499"/>
          </a:xfrm>
        </p:grpSpPr>
        <p:grpSp>
          <p:nvGrpSpPr>
            <p:cNvPr id="27" name="Group 27"/>
            <p:cNvGrpSpPr/>
            <p:nvPr/>
          </p:nvGrpSpPr>
          <p:grpSpPr>
            <a:xfrm>
              <a:off x="153848" y="0"/>
              <a:ext cx="13629875" cy="1229035"/>
              <a:chOff x="0" y="0"/>
              <a:chExt cx="1833526" cy="165333"/>
            </a:xfrm>
          </p:grpSpPr>
          <p:sp>
            <p:nvSpPr>
              <p:cNvPr id="28" name="Freeform 28"/>
              <p:cNvSpPr/>
              <p:nvPr/>
            </p:nvSpPr>
            <p:spPr>
              <a:xfrm>
                <a:off x="0" y="0"/>
                <a:ext cx="1833526" cy="165333"/>
              </a:xfrm>
              <a:custGeom>
                <a:avLst/>
                <a:gdLst/>
                <a:ahLst/>
                <a:cxnLst/>
                <a:rect l="l" t="t" r="r" b="b"/>
                <a:pathLst>
                  <a:path w="1833526" h="165333">
                    <a:moveTo>
                      <a:pt x="16681" y="0"/>
                    </a:moveTo>
                    <a:lnTo>
                      <a:pt x="1816845" y="0"/>
                    </a:lnTo>
                    <a:cubicBezTo>
                      <a:pt x="1821269" y="0"/>
                      <a:pt x="1825512" y="1757"/>
                      <a:pt x="1828640" y="4886"/>
                    </a:cubicBezTo>
                    <a:cubicBezTo>
                      <a:pt x="1831769" y="8014"/>
                      <a:pt x="1833526" y="12257"/>
                      <a:pt x="1833526" y="16681"/>
                    </a:cubicBezTo>
                    <a:lnTo>
                      <a:pt x="1833526" y="148652"/>
                    </a:lnTo>
                    <a:cubicBezTo>
                      <a:pt x="1833526" y="157865"/>
                      <a:pt x="1826058" y="165333"/>
                      <a:pt x="1816845" y="165333"/>
                    </a:cubicBezTo>
                    <a:lnTo>
                      <a:pt x="16681" y="165333"/>
                    </a:lnTo>
                    <a:cubicBezTo>
                      <a:pt x="7468" y="165333"/>
                      <a:pt x="0" y="157865"/>
                      <a:pt x="0" y="148652"/>
                    </a:cubicBezTo>
                    <a:lnTo>
                      <a:pt x="0" y="16681"/>
                    </a:lnTo>
                    <a:cubicBezTo>
                      <a:pt x="0" y="7468"/>
                      <a:pt x="7468" y="0"/>
                      <a:pt x="16681" y="0"/>
                    </a:cubicBezTo>
                    <a:close/>
                  </a:path>
                </a:pathLst>
              </a:custGeom>
              <a:solidFill>
                <a:srgbClr val="535659"/>
              </a:solidFill>
              <a:ln w="19050" cap="sq">
                <a:solidFill>
                  <a:srgbClr val="243342"/>
                </a:solidFill>
                <a:prstDash val="solid"/>
                <a:miter/>
              </a:ln>
            </p:spPr>
          </p:sp>
          <p:sp>
            <p:nvSpPr>
              <p:cNvPr id="29" name="TextBox 29"/>
              <p:cNvSpPr txBox="1"/>
              <p:nvPr/>
            </p:nvSpPr>
            <p:spPr>
              <a:xfrm>
                <a:off x="0" y="-38100"/>
                <a:ext cx="1833526" cy="203433"/>
              </a:xfrm>
              <a:prstGeom prst="rect">
                <a:avLst/>
              </a:prstGeom>
            </p:spPr>
            <p:txBody>
              <a:bodyPr lIns="50800" tIns="50800" rIns="50800" bIns="50800" rtlCol="0" anchor="ctr"/>
              <a:lstStyle/>
              <a:p>
                <a:pPr algn="ctr">
                  <a:lnSpc>
                    <a:spcPts val="3362"/>
                  </a:lnSpc>
                </a:pPr>
                <a:endParaRPr/>
              </a:p>
            </p:txBody>
          </p:sp>
        </p:grpSp>
        <p:sp>
          <p:nvSpPr>
            <p:cNvPr id="30" name="TextBox 30"/>
            <p:cNvSpPr txBox="1"/>
            <p:nvPr/>
          </p:nvSpPr>
          <p:spPr>
            <a:xfrm>
              <a:off x="0" y="172945"/>
              <a:ext cx="13937571" cy="1480554"/>
            </a:xfrm>
            <a:prstGeom prst="rect">
              <a:avLst/>
            </a:prstGeom>
          </p:spPr>
          <p:txBody>
            <a:bodyPr lIns="0" tIns="0" rIns="0" bIns="0" rtlCol="0" anchor="t">
              <a:spAutoFit/>
            </a:bodyPr>
            <a:lstStyle/>
            <a:p>
              <a:pPr algn="ctr">
                <a:lnSpc>
                  <a:spcPts val="4111"/>
                </a:lnSpc>
              </a:pPr>
              <a:r>
                <a:rPr lang="en-US" sz="2936" spc="176" dirty="0">
                  <a:solidFill>
                    <a:srgbClr val="FFFFFF"/>
                  </a:solidFill>
                  <a:latin typeface="Karnchang"/>
                  <a:ea typeface="Karnchang"/>
                  <a:cs typeface="Karnchang"/>
                  <a:sym typeface="Karnchang"/>
                </a:rPr>
                <a:t>Universitas Islam Nusantara | Teknik </a:t>
              </a:r>
              <a:r>
                <a:rPr lang="en-US" sz="2936" spc="176" dirty="0" err="1">
                  <a:solidFill>
                    <a:srgbClr val="FFFFFF"/>
                  </a:solidFill>
                  <a:latin typeface="Karnchang"/>
                  <a:ea typeface="Karnchang"/>
                  <a:cs typeface="Karnchang"/>
                  <a:sym typeface="Karnchang"/>
                </a:rPr>
                <a:t>Informatika</a:t>
              </a:r>
              <a:r>
                <a:rPr lang="en-US" sz="2936" spc="176" dirty="0">
                  <a:solidFill>
                    <a:srgbClr val="FFFFFF"/>
                  </a:solidFill>
                  <a:latin typeface="Karnchang"/>
                  <a:ea typeface="Karnchang"/>
                  <a:cs typeface="Karnchang"/>
                  <a:sym typeface="Karnchang"/>
                </a:rPr>
                <a:t> | 2025</a:t>
              </a:r>
            </a:p>
            <a:p>
              <a:pPr algn="ctr">
                <a:lnSpc>
                  <a:spcPts val="4111"/>
                </a:lnSpc>
              </a:pPr>
              <a:endParaRPr lang="en-US" sz="2936" spc="176" dirty="0">
                <a:solidFill>
                  <a:srgbClr val="FFFFFF"/>
                </a:solidFill>
                <a:latin typeface="Karnchang"/>
                <a:ea typeface="Karnchang"/>
                <a:cs typeface="Karnchang"/>
                <a:sym typeface="Karnchang"/>
              </a:endParaRPr>
            </a:p>
          </p:txBody>
        </p:sp>
      </p:grpSp>
      <p:sp>
        <p:nvSpPr>
          <p:cNvPr id="31" name="TextBox 31"/>
          <p:cNvSpPr txBox="1"/>
          <p:nvPr/>
        </p:nvSpPr>
        <p:spPr>
          <a:xfrm>
            <a:off x="5931585" y="5362684"/>
            <a:ext cx="7135587" cy="869950"/>
          </a:xfrm>
          <a:prstGeom prst="rect">
            <a:avLst/>
          </a:prstGeom>
        </p:spPr>
        <p:txBody>
          <a:bodyPr lIns="0" tIns="0" rIns="0" bIns="0" rtlCol="0" anchor="t">
            <a:spAutoFit/>
          </a:bodyPr>
          <a:lstStyle/>
          <a:p>
            <a:pPr algn="l">
              <a:lnSpc>
                <a:spcPts val="5599"/>
              </a:lnSpc>
            </a:pPr>
            <a:r>
              <a:rPr lang="en-US" sz="3999" b="1">
                <a:solidFill>
                  <a:srgbClr val="000000"/>
                </a:solidFill>
                <a:latin typeface="Karnchang Bold"/>
                <a:ea typeface="Karnchang Bold"/>
                <a:cs typeface="Karnchang Bold"/>
                <a:sym typeface="Karnchang Bold"/>
              </a:rPr>
              <a:t>Oleh: Rifqi Munawar Ridwan</a:t>
            </a:r>
          </a:p>
        </p:txBody>
      </p:sp>
    </p:spTree>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787067" y="592941"/>
            <a:ext cx="16713866" cy="9502873"/>
            <a:chOff x="0" y="0"/>
            <a:chExt cx="4402006" cy="2502814"/>
          </a:xfrm>
        </p:grpSpPr>
        <p:sp>
          <p:nvSpPr>
            <p:cNvPr id="3" name="Freeform 3"/>
            <p:cNvSpPr/>
            <p:nvPr/>
          </p:nvSpPr>
          <p:spPr>
            <a:xfrm>
              <a:off x="0" y="0"/>
              <a:ext cx="4402006" cy="2502814"/>
            </a:xfrm>
            <a:custGeom>
              <a:avLst/>
              <a:gdLst/>
              <a:ahLst/>
              <a:cxnLst/>
              <a:rect l="l" t="t" r="r" b="b"/>
              <a:pathLst>
                <a:path w="4402006" h="2502814">
                  <a:moveTo>
                    <a:pt x="23623" y="0"/>
                  </a:moveTo>
                  <a:lnTo>
                    <a:pt x="4378382" y="0"/>
                  </a:lnTo>
                  <a:cubicBezTo>
                    <a:pt x="4391429" y="0"/>
                    <a:pt x="4402006" y="10577"/>
                    <a:pt x="4402006" y="23623"/>
                  </a:cubicBezTo>
                  <a:lnTo>
                    <a:pt x="4402006" y="2479191"/>
                  </a:lnTo>
                  <a:cubicBezTo>
                    <a:pt x="4402006" y="2485456"/>
                    <a:pt x="4399517" y="2491465"/>
                    <a:pt x="4395087" y="2495895"/>
                  </a:cubicBezTo>
                  <a:cubicBezTo>
                    <a:pt x="4390656" y="2500326"/>
                    <a:pt x="4384647" y="2502814"/>
                    <a:pt x="4378382" y="2502814"/>
                  </a:cubicBezTo>
                  <a:lnTo>
                    <a:pt x="23623" y="2502814"/>
                  </a:lnTo>
                  <a:cubicBezTo>
                    <a:pt x="17358" y="2502814"/>
                    <a:pt x="11349" y="2500326"/>
                    <a:pt x="6919" y="2495895"/>
                  </a:cubicBezTo>
                  <a:cubicBezTo>
                    <a:pt x="2489" y="2491465"/>
                    <a:pt x="0" y="2485456"/>
                    <a:pt x="0" y="2479191"/>
                  </a:cubicBezTo>
                  <a:lnTo>
                    <a:pt x="0" y="23623"/>
                  </a:lnTo>
                  <a:cubicBezTo>
                    <a:pt x="0" y="17358"/>
                    <a:pt x="2489" y="11349"/>
                    <a:pt x="6919" y="6919"/>
                  </a:cubicBezTo>
                  <a:cubicBezTo>
                    <a:pt x="11349" y="2489"/>
                    <a:pt x="17358" y="0"/>
                    <a:pt x="23623" y="0"/>
                  </a:cubicBezTo>
                  <a:close/>
                </a:path>
              </a:pathLst>
            </a:custGeom>
            <a:solidFill>
              <a:srgbClr val="E6EAEF"/>
            </a:solidFill>
            <a:ln w="19050" cap="rnd">
              <a:solidFill>
                <a:srgbClr val="243342"/>
              </a:solidFill>
              <a:prstDash val="solid"/>
              <a:round/>
            </a:ln>
          </p:spPr>
        </p:sp>
        <p:sp>
          <p:nvSpPr>
            <p:cNvPr id="4" name="TextBox 4"/>
            <p:cNvSpPr txBox="1"/>
            <p:nvPr/>
          </p:nvSpPr>
          <p:spPr>
            <a:xfrm>
              <a:off x="0" y="-38100"/>
              <a:ext cx="4402006" cy="2540914"/>
            </a:xfrm>
            <a:prstGeom prst="rect">
              <a:avLst/>
            </a:prstGeom>
          </p:spPr>
          <p:txBody>
            <a:bodyPr lIns="50800" tIns="50800" rIns="50800" bIns="50800" rtlCol="0" anchor="ctr"/>
            <a:lstStyle/>
            <a:p>
              <a:pPr algn="ctr">
                <a:lnSpc>
                  <a:spcPts val="3362"/>
                </a:lnSpc>
              </a:pPr>
              <a:endParaRPr/>
            </a:p>
          </p:txBody>
        </p:sp>
      </p:grpSp>
      <p:grpSp>
        <p:nvGrpSpPr>
          <p:cNvPr id="5" name="Group 5"/>
          <p:cNvGrpSpPr/>
          <p:nvPr/>
        </p:nvGrpSpPr>
        <p:grpSpPr>
          <a:xfrm rot="-7538080">
            <a:off x="-7029811" y="-5584933"/>
            <a:ext cx="9808447" cy="9331824"/>
            <a:chOff x="0" y="0"/>
            <a:chExt cx="13077930" cy="12442432"/>
          </a:xfrm>
        </p:grpSpPr>
        <p:grpSp>
          <p:nvGrpSpPr>
            <p:cNvPr id="6" name="Group 6"/>
            <p:cNvGrpSpPr/>
            <p:nvPr/>
          </p:nvGrpSpPr>
          <p:grpSpPr>
            <a:xfrm rot="2252144">
              <a:off x="1498251" y="1484738"/>
              <a:ext cx="7399579" cy="7432687"/>
              <a:chOff x="0" y="0"/>
              <a:chExt cx="2816645" cy="2829248"/>
            </a:xfrm>
          </p:grpSpPr>
          <p:sp>
            <p:nvSpPr>
              <p:cNvPr id="7" name="Freeform 7"/>
              <p:cNvSpPr/>
              <p:nvPr/>
            </p:nvSpPr>
            <p:spPr>
              <a:xfrm>
                <a:off x="0" y="0"/>
                <a:ext cx="2816645" cy="2829248"/>
              </a:xfrm>
              <a:custGeom>
                <a:avLst/>
                <a:gdLst/>
                <a:ahLst/>
                <a:cxnLst/>
                <a:rect l="l" t="t" r="r" b="b"/>
                <a:pathLst>
                  <a:path w="2816645" h="2829248">
                    <a:moveTo>
                      <a:pt x="0" y="0"/>
                    </a:moveTo>
                    <a:lnTo>
                      <a:pt x="2816645" y="0"/>
                    </a:lnTo>
                    <a:lnTo>
                      <a:pt x="2816645" y="2829248"/>
                    </a:lnTo>
                    <a:lnTo>
                      <a:pt x="0" y="2829248"/>
                    </a:lnTo>
                    <a:close/>
                  </a:path>
                </a:pathLst>
              </a:custGeom>
              <a:solidFill>
                <a:srgbClr val="243342"/>
              </a:solidFill>
            </p:spPr>
          </p:sp>
          <p:sp>
            <p:nvSpPr>
              <p:cNvPr id="8" name="TextBox 8"/>
              <p:cNvSpPr txBox="1"/>
              <p:nvPr/>
            </p:nvSpPr>
            <p:spPr>
              <a:xfrm>
                <a:off x="0" y="-123825"/>
                <a:ext cx="2816645" cy="2953073"/>
              </a:xfrm>
              <a:prstGeom prst="rect">
                <a:avLst/>
              </a:prstGeom>
            </p:spPr>
            <p:txBody>
              <a:bodyPr lIns="50800" tIns="50800" rIns="50800" bIns="50800" rtlCol="0" anchor="ctr"/>
              <a:lstStyle/>
              <a:p>
                <a:pPr algn="ctr">
                  <a:lnSpc>
                    <a:spcPts val="2659"/>
                  </a:lnSpc>
                  <a:spcBef>
                    <a:spcPct val="0"/>
                  </a:spcBef>
                </a:pPr>
                <a:endParaRPr/>
              </a:p>
            </p:txBody>
          </p:sp>
        </p:grpSp>
        <p:grpSp>
          <p:nvGrpSpPr>
            <p:cNvPr id="9" name="Group 9"/>
            <p:cNvGrpSpPr/>
            <p:nvPr/>
          </p:nvGrpSpPr>
          <p:grpSpPr>
            <a:xfrm rot="2252144">
              <a:off x="2397493" y="3224228"/>
              <a:ext cx="7399579" cy="7432687"/>
              <a:chOff x="0" y="0"/>
              <a:chExt cx="2816645" cy="2829248"/>
            </a:xfrm>
          </p:grpSpPr>
          <p:sp>
            <p:nvSpPr>
              <p:cNvPr id="10" name="Freeform 10"/>
              <p:cNvSpPr/>
              <p:nvPr/>
            </p:nvSpPr>
            <p:spPr>
              <a:xfrm>
                <a:off x="0" y="0"/>
                <a:ext cx="2816645" cy="2829248"/>
              </a:xfrm>
              <a:custGeom>
                <a:avLst/>
                <a:gdLst/>
                <a:ahLst/>
                <a:cxnLst/>
                <a:rect l="l" t="t" r="r" b="b"/>
                <a:pathLst>
                  <a:path w="2816645" h="2829248">
                    <a:moveTo>
                      <a:pt x="0" y="0"/>
                    </a:moveTo>
                    <a:lnTo>
                      <a:pt x="2816645" y="0"/>
                    </a:lnTo>
                    <a:lnTo>
                      <a:pt x="2816645" y="2829248"/>
                    </a:lnTo>
                    <a:lnTo>
                      <a:pt x="0" y="2829248"/>
                    </a:lnTo>
                    <a:close/>
                  </a:path>
                </a:pathLst>
              </a:custGeom>
              <a:solidFill>
                <a:srgbClr val="535659"/>
              </a:solidFill>
            </p:spPr>
          </p:sp>
          <p:sp>
            <p:nvSpPr>
              <p:cNvPr id="11" name="TextBox 11"/>
              <p:cNvSpPr txBox="1"/>
              <p:nvPr/>
            </p:nvSpPr>
            <p:spPr>
              <a:xfrm>
                <a:off x="0" y="-123825"/>
                <a:ext cx="2816645" cy="2953073"/>
              </a:xfrm>
              <a:prstGeom prst="rect">
                <a:avLst/>
              </a:prstGeom>
            </p:spPr>
            <p:txBody>
              <a:bodyPr lIns="50800" tIns="50800" rIns="50800" bIns="50800" rtlCol="0" anchor="ctr"/>
              <a:lstStyle/>
              <a:p>
                <a:pPr algn="ctr">
                  <a:lnSpc>
                    <a:spcPts val="2659"/>
                  </a:lnSpc>
                  <a:spcBef>
                    <a:spcPct val="0"/>
                  </a:spcBef>
                </a:pPr>
                <a:endParaRPr/>
              </a:p>
            </p:txBody>
          </p:sp>
        </p:grpSp>
        <p:grpSp>
          <p:nvGrpSpPr>
            <p:cNvPr id="12" name="Group 12"/>
            <p:cNvGrpSpPr/>
            <p:nvPr/>
          </p:nvGrpSpPr>
          <p:grpSpPr>
            <a:xfrm rot="2252144">
              <a:off x="4180100" y="3525007"/>
              <a:ext cx="7399579" cy="7432687"/>
              <a:chOff x="0" y="0"/>
              <a:chExt cx="2816645" cy="2829248"/>
            </a:xfrm>
          </p:grpSpPr>
          <p:sp>
            <p:nvSpPr>
              <p:cNvPr id="13" name="Freeform 13"/>
              <p:cNvSpPr/>
              <p:nvPr/>
            </p:nvSpPr>
            <p:spPr>
              <a:xfrm>
                <a:off x="0" y="0"/>
                <a:ext cx="2816645" cy="2829248"/>
              </a:xfrm>
              <a:custGeom>
                <a:avLst/>
                <a:gdLst/>
                <a:ahLst/>
                <a:cxnLst/>
                <a:rect l="l" t="t" r="r" b="b"/>
                <a:pathLst>
                  <a:path w="2816645" h="2829248">
                    <a:moveTo>
                      <a:pt x="0" y="0"/>
                    </a:moveTo>
                    <a:lnTo>
                      <a:pt x="2816645" y="0"/>
                    </a:lnTo>
                    <a:lnTo>
                      <a:pt x="2816645" y="2829248"/>
                    </a:lnTo>
                    <a:lnTo>
                      <a:pt x="0" y="2829248"/>
                    </a:lnTo>
                    <a:close/>
                  </a:path>
                </a:pathLst>
              </a:custGeom>
              <a:solidFill>
                <a:srgbClr val="858789"/>
              </a:solidFill>
            </p:spPr>
          </p:sp>
          <p:sp>
            <p:nvSpPr>
              <p:cNvPr id="14" name="TextBox 14"/>
              <p:cNvSpPr txBox="1"/>
              <p:nvPr/>
            </p:nvSpPr>
            <p:spPr>
              <a:xfrm>
                <a:off x="0" y="-123825"/>
                <a:ext cx="2816645" cy="2953073"/>
              </a:xfrm>
              <a:prstGeom prst="rect">
                <a:avLst/>
              </a:prstGeom>
            </p:spPr>
            <p:txBody>
              <a:bodyPr lIns="50800" tIns="50800" rIns="50800" bIns="50800" rtlCol="0" anchor="ctr"/>
              <a:lstStyle/>
              <a:p>
                <a:pPr algn="ctr">
                  <a:lnSpc>
                    <a:spcPts val="2659"/>
                  </a:lnSpc>
                  <a:spcBef>
                    <a:spcPct val="0"/>
                  </a:spcBef>
                </a:pPr>
                <a:endParaRPr/>
              </a:p>
            </p:txBody>
          </p:sp>
        </p:grpSp>
      </p:grpSp>
      <p:grpSp>
        <p:nvGrpSpPr>
          <p:cNvPr id="15" name="Group 15"/>
          <p:cNvGrpSpPr/>
          <p:nvPr/>
        </p:nvGrpSpPr>
        <p:grpSpPr>
          <a:xfrm rot="2124477">
            <a:off x="15979122" y="5429903"/>
            <a:ext cx="9808447" cy="9331824"/>
            <a:chOff x="0" y="0"/>
            <a:chExt cx="13077930" cy="12442432"/>
          </a:xfrm>
        </p:grpSpPr>
        <p:grpSp>
          <p:nvGrpSpPr>
            <p:cNvPr id="16" name="Group 16"/>
            <p:cNvGrpSpPr/>
            <p:nvPr/>
          </p:nvGrpSpPr>
          <p:grpSpPr>
            <a:xfrm rot="2252144">
              <a:off x="1498251" y="1484738"/>
              <a:ext cx="7399579" cy="7432687"/>
              <a:chOff x="0" y="0"/>
              <a:chExt cx="2816645" cy="2829248"/>
            </a:xfrm>
          </p:grpSpPr>
          <p:sp>
            <p:nvSpPr>
              <p:cNvPr id="17" name="Freeform 17"/>
              <p:cNvSpPr/>
              <p:nvPr/>
            </p:nvSpPr>
            <p:spPr>
              <a:xfrm>
                <a:off x="0" y="0"/>
                <a:ext cx="2816645" cy="2829248"/>
              </a:xfrm>
              <a:custGeom>
                <a:avLst/>
                <a:gdLst/>
                <a:ahLst/>
                <a:cxnLst/>
                <a:rect l="l" t="t" r="r" b="b"/>
                <a:pathLst>
                  <a:path w="2816645" h="2829248">
                    <a:moveTo>
                      <a:pt x="0" y="0"/>
                    </a:moveTo>
                    <a:lnTo>
                      <a:pt x="2816645" y="0"/>
                    </a:lnTo>
                    <a:lnTo>
                      <a:pt x="2816645" y="2829248"/>
                    </a:lnTo>
                    <a:lnTo>
                      <a:pt x="0" y="2829248"/>
                    </a:lnTo>
                    <a:close/>
                  </a:path>
                </a:pathLst>
              </a:custGeom>
              <a:solidFill>
                <a:srgbClr val="243342"/>
              </a:solidFill>
            </p:spPr>
          </p:sp>
          <p:sp>
            <p:nvSpPr>
              <p:cNvPr id="18" name="TextBox 18"/>
              <p:cNvSpPr txBox="1"/>
              <p:nvPr/>
            </p:nvSpPr>
            <p:spPr>
              <a:xfrm>
                <a:off x="0" y="-123825"/>
                <a:ext cx="2816645" cy="2953073"/>
              </a:xfrm>
              <a:prstGeom prst="rect">
                <a:avLst/>
              </a:prstGeom>
            </p:spPr>
            <p:txBody>
              <a:bodyPr lIns="50800" tIns="50800" rIns="50800" bIns="50800" rtlCol="0" anchor="ctr"/>
              <a:lstStyle/>
              <a:p>
                <a:pPr algn="ctr">
                  <a:lnSpc>
                    <a:spcPts val="2659"/>
                  </a:lnSpc>
                  <a:spcBef>
                    <a:spcPct val="0"/>
                  </a:spcBef>
                </a:pPr>
                <a:endParaRPr/>
              </a:p>
            </p:txBody>
          </p:sp>
        </p:grpSp>
        <p:grpSp>
          <p:nvGrpSpPr>
            <p:cNvPr id="19" name="Group 19"/>
            <p:cNvGrpSpPr/>
            <p:nvPr/>
          </p:nvGrpSpPr>
          <p:grpSpPr>
            <a:xfrm rot="2252144">
              <a:off x="2397493" y="3224228"/>
              <a:ext cx="7399579" cy="7432687"/>
              <a:chOff x="0" y="0"/>
              <a:chExt cx="2816645" cy="2829248"/>
            </a:xfrm>
          </p:grpSpPr>
          <p:sp>
            <p:nvSpPr>
              <p:cNvPr id="20" name="Freeform 20"/>
              <p:cNvSpPr/>
              <p:nvPr/>
            </p:nvSpPr>
            <p:spPr>
              <a:xfrm>
                <a:off x="0" y="0"/>
                <a:ext cx="2816645" cy="2829248"/>
              </a:xfrm>
              <a:custGeom>
                <a:avLst/>
                <a:gdLst/>
                <a:ahLst/>
                <a:cxnLst/>
                <a:rect l="l" t="t" r="r" b="b"/>
                <a:pathLst>
                  <a:path w="2816645" h="2829248">
                    <a:moveTo>
                      <a:pt x="0" y="0"/>
                    </a:moveTo>
                    <a:lnTo>
                      <a:pt x="2816645" y="0"/>
                    </a:lnTo>
                    <a:lnTo>
                      <a:pt x="2816645" y="2829248"/>
                    </a:lnTo>
                    <a:lnTo>
                      <a:pt x="0" y="2829248"/>
                    </a:lnTo>
                    <a:close/>
                  </a:path>
                </a:pathLst>
              </a:custGeom>
              <a:solidFill>
                <a:srgbClr val="535659"/>
              </a:solidFill>
            </p:spPr>
          </p:sp>
          <p:sp>
            <p:nvSpPr>
              <p:cNvPr id="21" name="TextBox 21"/>
              <p:cNvSpPr txBox="1"/>
              <p:nvPr/>
            </p:nvSpPr>
            <p:spPr>
              <a:xfrm>
                <a:off x="0" y="-123825"/>
                <a:ext cx="2816645" cy="2953073"/>
              </a:xfrm>
              <a:prstGeom prst="rect">
                <a:avLst/>
              </a:prstGeom>
            </p:spPr>
            <p:txBody>
              <a:bodyPr lIns="50800" tIns="50800" rIns="50800" bIns="50800" rtlCol="0" anchor="ctr"/>
              <a:lstStyle/>
              <a:p>
                <a:pPr algn="ctr">
                  <a:lnSpc>
                    <a:spcPts val="2659"/>
                  </a:lnSpc>
                  <a:spcBef>
                    <a:spcPct val="0"/>
                  </a:spcBef>
                </a:pPr>
                <a:endParaRPr/>
              </a:p>
            </p:txBody>
          </p:sp>
        </p:grpSp>
        <p:grpSp>
          <p:nvGrpSpPr>
            <p:cNvPr id="22" name="Group 22"/>
            <p:cNvGrpSpPr/>
            <p:nvPr/>
          </p:nvGrpSpPr>
          <p:grpSpPr>
            <a:xfrm rot="2252144">
              <a:off x="4180100" y="3525007"/>
              <a:ext cx="7399579" cy="7432687"/>
              <a:chOff x="0" y="0"/>
              <a:chExt cx="2816645" cy="2829248"/>
            </a:xfrm>
          </p:grpSpPr>
          <p:sp>
            <p:nvSpPr>
              <p:cNvPr id="23" name="Freeform 23"/>
              <p:cNvSpPr/>
              <p:nvPr/>
            </p:nvSpPr>
            <p:spPr>
              <a:xfrm>
                <a:off x="0" y="0"/>
                <a:ext cx="2816645" cy="2829248"/>
              </a:xfrm>
              <a:custGeom>
                <a:avLst/>
                <a:gdLst/>
                <a:ahLst/>
                <a:cxnLst/>
                <a:rect l="l" t="t" r="r" b="b"/>
                <a:pathLst>
                  <a:path w="2816645" h="2829248">
                    <a:moveTo>
                      <a:pt x="0" y="0"/>
                    </a:moveTo>
                    <a:lnTo>
                      <a:pt x="2816645" y="0"/>
                    </a:lnTo>
                    <a:lnTo>
                      <a:pt x="2816645" y="2829248"/>
                    </a:lnTo>
                    <a:lnTo>
                      <a:pt x="0" y="2829248"/>
                    </a:lnTo>
                    <a:close/>
                  </a:path>
                </a:pathLst>
              </a:custGeom>
              <a:solidFill>
                <a:srgbClr val="858789"/>
              </a:solidFill>
            </p:spPr>
          </p:sp>
          <p:sp>
            <p:nvSpPr>
              <p:cNvPr id="24" name="TextBox 24"/>
              <p:cNvSpPr txBox="1"/>
              <p:nvPr/>
            </p:nvSpPr>
            <p:spPr>
              <a:xfrm>
                <a:off x="0" y="-123825"/>
                <a:ext cx="2816645" cy="2953073"/>
              </a:xfrm>
              <a:prstGeom prst="rect">
                <a:avLst/>
              </a:prstGeom>
            </p:spPr>
            <p:txBody>
              <a:bodyPr lIns="50800" tIns="50800" rIns="50800" bIns="50800" rtlCol="0" anchor="ctr"/>
              <a:lstStyle/>
              <a:p>
                <a:pPr algn="ctr">
                  <a:lnSpc>
                    <a:spcPts val="2659"/>
                  </a:lnSpc>
                  <a:spcBef>
                    <a:spcPct val="0"/>
                  </a:spcBef>
                </a:pPr>
                <a:endParaRPr/>
              </a:p>
            </p:txBody>
          </p:sp>
        </p:grpSp>
      </p:grpSp>
      <p:grpSp>
        <p:nvGrpSpPr>
          <p:cNvPr id="25" name="Group 25"/>
          <p:cNvGrpSpPr>
            <a:grpSpLocks noChangeAspect="1"/>
          </p:cNvGrpSpPr>
          <p:nvPr/>
        </p:nvGrpSpPr>
        <p:grpSpPr>
          <a:xfrm>
            <a:off x="1490452" y="3745408"/>
            <a:ext cx="6458391" cy="4848531"/>
            <a:chOff x="0" y="0"/>
            <a:chExt cx="8916670" cy="6694043"/>
          </a:xfrm>
        </p:grpSpPr>
        <p:sp>
          <p:nvSpPr>
            <p:cNvPr id="26" name="Freeform 26"/>
            <p:cNvSpPr/>
            <p:nvPr/>
          </p:nvSpPr>
          <p:spPr>
            <a:xfrm>
              <a:off x="155575" y="155575"/>
              <a:ext cx="8605520" cy="6382893"/>
            </a:xfrm>
            <a:custGeom>
              <a:avLst/>
              <a:gdLst/>
              <a:ahLst/>
              <a:cxnLst/>
              <a:rect l="l" t="t" r="r" b="b"/>
              <a:pathLst>
                <a:path w="8605520" h="6382893">
                  <a:moveTo>
                    <a:pt x="0" y="0"/>
                  </a:moveTo>
                  <a:lnTo>
                    <a:pt x="8605520" y="0"/>
                  </a:lnTo>
                  <a:lnTo>
                    <a:pt x="8605520" y="6382893"/>
                  </a:lnTo>
                  <a:lnTo>
                    <a:pt x="0" y="6382893"/>
                  </a:lnTo>
                  <a:close/>
                </a:path>
              </a:pathLst>
            </a:custGeom>
            <a:blipFill>
              <a:blip r:embed="rId2"/>
              <a:stretch>
                <a:fillRect l="-20808" r="-20808"/>
              </a:stretch>
            </a:blipFill>
          </p:spPr>
        </p:sp>
        <p:sp>
          <p:nvSpPr>
            <p:cNvPr id="27" name="Freeform 27"/>
            <p:cNvSpPr/>
            <p:nvPr/>
          </p:nvSpPr>
          <p:spPr>
            <a:xfrm>
              <a:off x="6350" y="6350"/>
              <a:ext cx="8903970" cy="6681343"/>
            </a:xfrm>
            <a:custGeom>
              <a:avLst/>
              <a:gdLst/>
              <a:ahLst/>
              <a:cxnLst/>
              <a:rect l="l" t="t" r="r" b="b"/>
              <a:pathLst>
                <a:path w="8903970" h="6681343">
                  <a:moveTo>
                    <a:pt x="8903970" y="6681343"/>
                  </a:moveTo>
                  <a:lnTo>
                    <a:pt x="0" y="6681343"/>
                  </a:lnTo>
                  <a:lnTo>
                    <a:pt x="0" y="0"/>
                  </a:lnTo>
                  <a:lnTo>
                    <a:pt x="8903970" y="0"/>
                  </a:lnTo>
                  <a:lnTo>
                    <a:pt x="8903970" y="6681343"/>
                  </a:lnTo>
                  <a:close/>
                  <a:moveTo>
                    <a:pt x="19050" y="6662293"/>
                  </a:moveTo>
                  <a:lnTo>
                    <a:pt x="8884920" y="6662293"/>
                  </a:lnTo>
                  <a:lnTo>
                    <a:pt x="8884920" y="19050"/>
                  </a:lnTo>
                  <a:lnTo>
                    <a:pt x="19050" y="19050"/>
                  </a:lnTo>
                  <a:lnTo>
                    <a:pt x="19050" y="6662293"/>
                  </a:lnTo>
                  <a:close/>
                  <a:moveTo>
                    <a:pt x="8764270" y="6541643"/>
                  </a:moveTo>
                  <a:lnTo>
                    <a:pt x="139700" y="6541643"/>
                  </a:lnTo>
                  <a:lnTo>
                    <a:pt x="139700" y="139700"/>
                  </a:lnTo>
                  <a:lnTo>
                    <a:pt x="8764270" y="139700"/>
                  </a:lnTo>
                  <a:lnTo>
                    <a:pt x="8764270" y="6541643"/>
                  </a:lnTo>
                  <a:close/>
                  <a:moveTo>
                    <a:pt x="158750" y="6522593"/>
                  </a:moveTo>
                  <a:lnTo>
                    <a:pt x="8745220" y="6522593"/>
                  </a:lnTo>
                  <a:lnTo>
                    <a:pt x="8745220" y="158750"/>
                  </a:lnTo>
                  <a:lnTo>
                    <a:pt x="158750" y="158750"/>
                  </a:lnTo>
                  <a:lnTo>
                    <a:pt x="158750" y="6522593"/>
                  </a:lnTo>
                  <a:close/>
                </a:path>
              </a:pathLst>
            </a:custGeom>
            <a:solidFill>
              <a:srgbClr val="535659"/>
            </a:solidFill>
          </p:spPr>
        </p:sp>
      </p:grpSp>
      <p:sp>
        <p:nvSpPr>
          <p:cNvPr id="28" name="Freeform 28"/>
          <p:cNvSpPr/>
          <p:nvPr/>
        </p:nvSpPr>
        <p:spPr>
          <a:xfrm>
            <a:off x="8933563" y="1269914"/>
            <a:ext cx="659308" cy="659308"/>
          </a:xfrm>
          <a:custGeom>
            <a:avLst/>
            <a:gdLst/>
            <a:ahLst/>
            <a:cxnLst/>
            <a:rect l="l" t="t" r="r" b="b"/>
            <a:pathLst>
              <a:path w="659308" h="659308">
                <a:moveTo>
                  <a:pt x="0" y="0"/>
                </a:moveTo>
                <a:lnTo>
                  <a:pt x="659308" y="0"/>
                </a:lnTo>
                <a:lnTo>
                  <a:pt x="659308" y="659308"/>
                </a:lnTo>
                <a:lnTo>
                  <a:pt x="0" y="65930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9" name="TextBox 29"/>
          <p:cNvSpPr txBox="1"/>
          <p:nvPr/>
        </p:nvSpPr>
        <p:spPr>
          <a:xfrm>
            <a:off x="1490452" y="819150"/>
            <a:ext cx="6584507" cy="1727107"/>
          </a:xfrm>
          <a:prstGeom prst="rect">
            <a:avLst/>
          </a:prstGeom>
        </p:spPr>
        <p:txBody>
          <a:bodyPr lIns="0" tIns="0" rIns="0" bIns="0" rtlCol="0" anchor="t">
            <a:spAutoFit/>
          </a:bodyPr>
          <a:lstStyle/>
          <a:p>
            <a:pPr algn="ctr">
              <a:lnSpc>
                <a:spcPts val="9199"/>
              </a:lnSpc>
            </a:pPr>
            <a:r>
              <a:rPr lang="en-US" sz="9999" b="1">
                <a:solidFill>
                  <a:srgbClr val="243342"/>
                </a:solidFill>
                <a:latin typeface="Karnchang Bold"/>
                <a:ea typeface="Karnchang Bold"/>
                <a:cs typeface="Karnchang Bold"/>
                <a:sym typeface="Karnchang Bold"/>
              </a:rPr>
              <a:t>BAB 1</a:t>
            </a:r>
          </a:p>
        </p:txBody>
      </p:sp>
      <p:grpSp>
        <p:nvGrpSpPr>
          <p:cNvPr id="30" name="Group 30"/>
          <p:cNvGrpSpPr/>
          <p:nvPr/>
        </p:nvGrpSpPr>
        <p:grpSpPr>
          <a:xfrm>
            <a:off x="8568897" y="2104644"/>
            <a:ext cx="8304195" cy="2914889"/>
            <a:chOff x="0" y="0"/>
            <a:chExt cx="2187113" cy="673535"/>
          </a:xfrm>
        </p:grpSpPr>
        <p:sp>
          <p:nvSpPr>
            <p:cNvPr id="31" name="Freeform 31"/>
            <p:cNvSpPr/>
            <p:nvPr/>
          </p:nvSpPr>
          <p:spPr>
            <a:xfrm>
              <a:off x="0" y="0"/>
              <a:ext cx="2187113" cy="673535"/>
            </a:xfrm>
            <a:custGeom>
              <a:avLst/>
              <a:gdLst/>
              <a:ahLst/>
              <a:cxnLst/>
              <a:rect l="l" t="t" r="r" b="b"/>
              <a:pathLst>
                <a:path w="2187113" h="673535">
                  <a:moveTo>
                    <a:pt x="47547" y="0"/>
                  </a:moveTo>
                  <a:lnTo>
                    <a:pt x="2139566" y="0"/>
                  </a:lnTo>
                  <a:cubicBezTo>
                    <a:pt x="2152177" y="0"/>
                    <a:pt x="2164270" y="5009"/>
                    <a:pt x="2173187" y="13926"/>
                  </a:cubicBezTo>
                  <a:cubicBezTo>
                    <a:pt x="2182104" y="22843"/>
                    <a:pt x="2187113" y="34937"/>
                    <a:pt x="2187113" y="47547"/>
                  </a:cubicBezTo>
                  <a:lnTo>
                    <a:pt x="2187113" y="625988"/>
                  </a:lnTo>
                  <a:cubicBezTo>
                    <a:pt x="2187113" y="638598"/>
                    <a:pt x="2182104" y="650692"/>
                    <a:pt x="2173187" y="659609"/>
                  </a:cubicBezTo>
                  <a:cubicBezTo>
                    <a:pt x="2164270" y="668525"/>
                    <a:pt x="2152177" y="673535"/>
                    <a:pt x="2139566" y="673535"/>
                  </a:cubicBezTo>
                  <a:lnTo>
                    <a:pt x="47547" y="673535"/>
                  </a:lnTo>
                  <a:cubicBezTo>
                    <a:pt x="34937" y="673535"/>
                    <a:pt x="22843" y="668525"/>
                    <a:pt x="13926" y="659609"/>
                  </a:cubicBezTo>
                  <a:cubicBezTo>
                    <a:pt x="5009" y="650692"/>
                    <a:pt x="0" y="638598"/>
                    <a:pt x="0" y="625988"/>
                  </a:cubicBezTo>
                  <a:lnTo>
                    <a:pt x="0" y="47547"/>
                  </a:lnTo>
                  <a:cubicBezTo>
                    <a:pt x="0" y="34937"/>
                    <a:pt x="5009" y="22843"/>
                    <a:pt x="13926" y="13926"/>
                  </a:cubicBezTo>
                  <a:cubicBezTo>
                    <a:pt x="22843" y="5009"/>
                    <a:pt x="34937" y="0"/>
                    <a:pt x="47547" y="0"/>
                  </a:cubicBezTo>
                  <a:close/>
                </a:path>
              </a:pathLst>
            </a:custGeom>
            <a:solidFill>
              <a:srgbClr val="858789">
                <a:alpha val="40000"/>
              </a:srgbClr>
            </a:solidFill>
            <a:ln w="19050" cap="rnd">
              <a:solidFill>
                <a:srgbClr val="243342">
                  <a:alpha val="40000"/>
                </a:srgbClr>
              </a:solidFill>
              <a:prstDash val="solid"/>
              <a:round/>
            </a:ln>
          </p:spPr>
        </p:sp>
        <p:sp>
          <p:nvSpPr>
            <p:cNvPr id="32" name="TextBox 32"/>
            <p:cNvSpPr txBox="1"/>
            <p:nvPr/>
          </p:nvSpPr>
          <p:spPr>
            <a:xfrm>
              <a:off x="0" y="-38100"/>
              <a:ext cx="2187113" cy="711635"/>
            </a:xfrm>
            <a:prstGeom prst="rect">
              <a:avLst/>
            </a:prstGeom>
          </p:spPr>
          <p:txBody>
            <a:bodyPr lIns="50800" tIns="50800" rIns="50800" bIns="50800" rtlCol="0" anchor="ctr"/>
            <a:lstStyle/>
            <a:p>
              <a:pPr algn="ctr">
                <a:lnSpc>
                  <a:spcPts val="3362"/>
                </a:lnSpc>
              </a:pPr>
              <a:endParaRPr/>
            </a:p>
          </p:txBody>
        </p:sp>
      </p:grpSp>
      <p:sp>
        <p:nvSpPr>
          <p:cNvPr id="33" name="TextBox 33"/>
          <p:cNvSpPr txBox="1"/>
          <p:nvPr/>
        </p:nvSpPr>
        <p:spPr>
          <a:xfrm>
            <a:off x="853742" y="2344002"/>
            <a:ext cx="7731811" cy="1107394"/>
          </a:xfrm>
          <a:prstGeom prst="rect">
            <a:avLst/>
          </a:prstGeom>
        </p:spPr>
        <p:txBody>
          <a:bodyPr lIns="0" tIns="0" rIns="0" bIns="0" rtlCol="0" anchor="t">
            <a:spAutoFit/>
          </a:bodyPr>
          <a:lstStyle/>
          <a:p>
            <a:pPr algn="ctr">
              <a:lnSpc>
                <a:spcPts val="5980"/>
              </a:lnSpc>
            </a:pPr>
            <a:r>
              <a:rPr lang="en-US" sz="6500" b="1">
                <a:solidFill>
                  <a:srgbClr val="000000"/>
                </a:solidFill>
                <a:latin typeface="Karnchang Bold"/>
                <a:ea typeface="Karnchang Bold"/>
                <a:cs typeface="Karnchang Bold"/>
                <a:sym typeface="Karnchang Bold"/>
              </a:rPr>
              <a:t>Latar Belakang</a:t>
            </a:r>
          </a:p>
        </p:txBody>
      </p:sp>
      <p:sp>
        <p:nvSpPr>
          <p:cNvPr id="34" name="TextBox 34"/>
          <p:cNvSpPr txBox="1"/>
          <p:nvPr/>
        </p:nvSpPr>
        <p:spPr>
          <a:xfrm>
            <a:off x="9781025" y="1324966"/>
            <a:ext cx="6867586" cy="694645"/>
          </a:xfrm>
          <a:prstGeom prst="rect">
            <a:avLst/>
          </a:prstGeom>
        </p:spPr>
        <p:txBody>
          <a:bodyPr lIns="0" tIns="0" rIns="0" bIns="0" rtlCol="0" anchor="t">
            <a:spAutoFit/>
          </a:bodyPr>
          <a:lstStyle/>
          <a:p>
            <a:pPr algn="l">
              <a:lnSpc>
                <a:spcPts val="3680"/>
              </a:lnSpc>
            </a:pPr>
            <a:r>
              <a:rPr lang="en-US" sz="4000" b="1" dirty="0" err="1">
                <a:solidFill>
                  <a:srgbClr val="000000"/>
                </a:solidFill>
                <a:latin typeface="Karnchang Bold"/>
                <a:ea typeface="Karnchang Bold"/>
                <a:cs typeface="Karnchang Bold"/>
                <a:sym typeface="Karnchang Bold"/>
              </a:rPr>
              <a:t>Latar</a:t>
            </a:r>
            <a:r>
              <a:rPr lang="en-US" sz="4000" b="1" dirty="0">
                <a:solidFill>
                  <a:srgbClr val="000000"/>
                </a:solidFill>
                <a:latin typeface="Karnchang Bold"/>
                <a:ea typeface="Karnchang Bold"/>
                <a:cs typeface="Karnchang Bold"/>
                <a:sym typeface="Karnchang Bold"/>
              </a:rPr>
              <a:t> </a:t>
            </a:r>
            <a:r>
              <a:rPr lang="en-US" sz="4000" b="1" dirty="0" err="1">
                <a:solidFill>
                  <a:srgbClr val="000000"/>
                </a:solidFill>
                <a:latin typeface="Karnchang Bold"/>
                <a:ea typeface="Karnchang Bold"/>
                <a:cs typeface="Karnchang Bold"/>
                <a:sym typeface="Karnchang Bold"/>
              </a:rPr>
              <a:t>Belakang</a:t>
            </a:r>
            <a:r>
              <a:rPr lang="en-US" sz="4000" b="1" dirty="0">
                <a:solidFill>
                  <a:srgbClr val="000000"/>
                </a:solidFill>
                <a:latin typeface="Karnchang Bold"/>
                <a:ea typeface="Karnchang Bold"/>
                <a:cs typeface="Karnchang Bold"/>
                <a:sym typeface="Karnchang Bold"/>
              </a:rPr>
              <a:t> </a:t>
            </a:r>
            <a:r>
              <a:rPr lang="en-US" sz="4000" b="1" dirty="0" err="1">
                <a:solidFill>
                  <a:srgbClr val="000000"/>
                </a:solidFill>
                <a:latin typeface="Karnchang Bold"/>
                <a:ea typeface="Karnchang Bold"/>
                <a:cs typeface="Karnchang Bold"/>
                <a:sym typeface="Karnchang Bold"/>
              </a:rPr>
              <a:t>Penelitian</a:t>
            </a:r>
            <a:endParaRPr lang="en-US" sz="4000" b="1" dirty="0">
              <a:solidFill>
                <a:srgbClr val="000000"/>
              </a:solidFill>
              <a:latin typeface="Karnchang Bold"/>
              <a:ea typeface="Karnchang Bold"/>
              <a:cs typeface="Karnchang Bold"/>
              <a:sym typeface="Karnchang Bold"/>
            </a:endParaRPr>
          </a:p>
        </p:txBody>
      </p:sp>
      <p:grpSp>
        <p:nvGrpSpPr>
          <p:cNvPr id="35" name="Group 35"/>
          <p:cNvGrpSpPr/>
          <p:nvPr/>
        </p:nvGrpSpPr>
        <p:grpSpPr>
          <a:xfrm>
            <a:off x="15665503" y="317552"/>
            <a:ext cx="2042119" cy="650325"/>
            <a:chOff x="0" y="0"/>
            <a:chExt cx="537842" cy="171279"/>
          </a:xfrm>
        </p:grpSpPr>
        <p:sp>
          <p:nvSpPr>
            <p:cNvPr id="36" name="Freeform 36"/>
            <p:cNvSpPr/>
            <p:nvPr/>
          </p:nvSpPr>
          <p:spPr>
            <a:xfrm>
              <a:off x="0" y="0"/>
              <a:ext cx="537842" cy="171279"/>
            </a:xfrm>
            <a:custGeom>
              <a:avLst/>
              <a:gdLst/>
              <a:ahLst/>
              <a:cxnLst/>
              <a:rect l="l" t="t" r="r" b="b"/>
              <a:pathLst>
                <a:path w="537842" h="171279">
                  <a:moveTo>
                    <a:pt x="53076" y="0"/>
                  </a:moveTo>
                  <a:lnTo>
                    <a:pt x="484766" y="0"/>
                  </a:lnTo>
                  <a:cubicBezTo>
                    <a:pt x="514079" y="0"/>
                    <a:pt x="537842" y="23763"/>
                    <a:pt x="537842" y="53076"/>
                  </a:cubicBezTo>
                  <a:lnTo>
                    <a:pt x="537842" y="118203"/>
                  </a:lnTo>
                  <a:cubicBezTo>
                    <a:pt x="537842" y="132280"/>
                    <a:pt x="532250" y="145780"/>
                    <a:pt x="522296" y="155734"/>
                  </a:cubicBezTo>
                  <a:cubicBezTo>
                    <a:pt x="512343" y="165687"/>
                    <a:pt x="498843" y="171279"/>
                    <a:pt x="484766" y="171279"/>
                  </a:cubicBezTo>
                  <a:lnTo>
                    <a:pt x="53076" y="171279"/>
                  </a:lnTo>
                  <a:cubicBezTo>
                    <a:pt x="38999" y="171279"/>
                    <a:pt x="25499" y="165687"/>
                    <a:pt x="15546" y="155734"/>
                  </a:cubicBezTo>
                  <a:cubicBezTo>
                    <a:pt x="5592" y="145780"/>
                    <a:pt x="0" y="132280"/>
                    <a:pt x="0" y="118203"/>
                  </a:cubicBezTo>
                  <a:lnTo>
                    <a:pt x="0" y="53076"/>
                  </a:lnTo>
                  <a:cubicBezTo>
                    <a:pt x="0" y="38999"/>
                    <a:pt x="5592" y="25499"/>
                    <a:pt x="15546" y="15546"/>
                  </a:cubicBezTo>
                  <a:cubicBezTo>
                    <a:pt x="25499" y="5592"/>
                    <a:pt x="38999" y="0"/>
                    <a:pt x="53076" y="0"/>
                  </a:cubicBezTo>
                  <a:close/>
                </a:path>
              </a:pathLst>
            </a:custGeom>
            <a:solidFill>
              <a:srgbClr val="535659"/>
            </a:solidFill>
            <a:ln w="19050" cap="sq">
              <a:solidFill>
                <a:srgbClr val="243342"/>
              </a:solidFill>
              <a:prstDash val="solid"/>
              <a:miter/>
            </a:ln>
          </p:spPr>
        </p:sp>
        <p:sp>
          <p:nvSpPr>
            <p:cNvPr id="37" name="TextBox 37"/>
            <p:cNvSpPr txBox="1"/>
            <p:nvPr/>
          </p:nvSpPr>
          <p:spPr>
            <a:xfrm>
              <a:off x="0" y="-38100"/>
              <a:ext cx="537842" cy="209379"/>
            </a:xfrm>
            <a:prstGeom prst="rect">
              <a:avLst/>
            </a:prstGeom>
          </p:spPr>
          <p:txBody>
            <a:bodyPr lIns="50800" tIns="50800" rIns="50800" bIns="50800" rtlCol="0" anchor="ctr"/>
            <a:lstStyle/>
            <a:p>
              <a:pPr algn="ctr">
                <a:lnSpc>
                  <a:spcPts val="3362"/>
                </a:lnSpc>
              </a:pPr>
              <a:endParaRPr/>
            </a:p>
          </p:txBody>
        </p:sp>
      </p:grpSp>
      <p:grpSp>
        <p:nvGrpSpPr>
          <p:cNvPr id="38" name="Group 38"/>
          <p:cNvGrpSpPr/>
          <p:nvPr/>
        </p:nvGrpSpPr>
        <p:grpSpPr>
          <a:xfrm>
            <a:off x="629723" y="9258300"/>
            <a:ext cx="6961669" cy="627749"/>
            <a:chOff x="0" y="0"/>
            <a:chExt cx="1833526" cy="165333"/>
          </a:xfrm>
        </p:grpSpPr>
        <p:sp>
          <p:nvSpPr>
            <p:cNvPr id="39" name="Freeform 39"/>
            <p:cNvSpPr/>
            <p:nvPr/>
          </p:nvSpPr>
          <p:spPr>
            <a:xfrm>
              <a:off x="0" y="0"/>
              <a:ext cx="1833526" cy="165333"/>
            </a:xfrm>
            <a:custGeom>
              <a:avLst/>
              <a:gdLst/>
              <a:ahLst/>
              <a:cxnLst/>
              <a:rect l="l" t="t" r="r" b="b"/>
              <a:pathLst>
                <a:path w="1833526" h="165333">
                  <a:moveTo>
                    <a:pt x="16681" y="0"/>
                  </a:moveTo>
                  <a:lnTo>
                    <a:pt x="1816845" y="0"/>
                  </a:lnTo>
                  <a:cubicBezTo>
                    <a:pt x="1821269" y="0"/>
                    <a:pt x="1825512" y="1757"/>
                    <a:pt x="1828640" y="4886"/>
                  </a:cubicBezTo>
                  <a:cubicBezTo>
                    <a:pt x="1831769" y="8014"/>
                    <a:pt x="1833526" y="12257"/>
                    <a:pt x="1833526" y="16681"/>
                  </a:cubicBezTo>
                  <a:lnTo>
                    <a:pt x="1833526" y="148652"/>
                  </a:lnTo>
                  <a:cubicBezTo>
                    <a:pt x="1833526" y="157865"/>
                    <a:pt x="1826058" y="165333"/>
                    <a:pt x="1816845" y="165333"/>
                  </a:cubicBezTo>
                  <a:lnTo>
                    <a:pt x="16681" y="165333"/>
                  </a:lnTo>
                  <a:cubicBezTo>
                    <a:pt x="7468" y="165333"/>
                    <a:pt x="0" y="157865"/>
                    <a:pt x="0" y="148652"/>
                  </a:cubicBezTo>
                  <a:lnTo>
                    <a:pt x="0" y="16681"/>
                  </a:lnTo>
                  <a:cubicBezTo>
                    <a:pt x="0" y="7468"/>
                    <a:pt x="7468" y="0"/>
                    <a:pt x="16681" y="0"/>
                  </a:cubicBezTo>
                  <a:close/>
                </a:path>
              </a:pathLst>
            </a:custGeom>
            <a:solidFill>
              <a:srgbClr val="535659"/>
            </a:solidFill>
            <a:ln w="19050" cap="sq">
              <a:solidFill>
                <a:srgbClr val="243342"/>
              </a:solidFill>
              <a:prstDash val="solid"/>
              <a:miter/>
            </a:ln>
          </p:spPr>
        </p:sp>
        <p:sp>
          <p:nvSpPr>
            <p:cNvPr id="40" name="TextBox 40"/>
            <p:cNvSpPr txBox="1"/>
            <p:nvPr/>
          </p:nvSpPr>
          <p:spPr>
            <a:xfrm>
              <a:off x="0" y="-38100"/>
              <a:ext cx="1833526" cy="203433"/>
            </a:xfrm>
            <a:prstGeom prst="rect">
              <a:avLst/>
            </a:prstGeom>
          </p:spPr>
          <p:txBody>
            <a:bodyPr lIns="50800" tIns="50800" rIns="50800" bIns="50800" rtlCol="0" anchor="ctr"/>
            <a:lstStyle/>
            <a:p>
              <a:pPr algn="ctr">
                <a:lnSpc>
                  <a:spcPts val="3362"/>
                </a:lnSpc>
              </a:pPr>
              <a:endParaRPr/>
            </a:p>
          </p:txBody>
        </p:sp>
      </p:grpSp>
      <p:sp>
        <p:nvSpPr>
          <p:cNvPr id="41" name="TextBox 41"/>
          <p:cNvSpPr txBox="1"/>
          <p:nvPr/>
        </p:nvSpPr>
        <p:spPr>
          <a:xfrm>
            <a:off x="8793378" y="2023298"/>
            <a:ext cx="7855233" cy="401007"/>
          </a:xfrm>
          <a:prstGeom prst="rect">
            <a:avLst/>
          </a:prstGeom>
        </p:spPr>
        <p:txBody>
          <a:bodyPr lIns="0" tIns="0" rIns="0" bIns="0" rtlCol="0" anchor="t">
            <a:spAutoFit/>
          </a:bodyPr>
          <a:lstStyle/>
          <a:p>
            <a:pPr algn="just">
              <a:lnSpc>
                <a:spcPts val="3259"/>
              </a:lnSpc>
              <a:spcBef>
                <a:spcPct val="0"/>
              </a:spcBef>
            </a:pPr>
            <a:endParaRPr lang="en-US" sz="2328" dirty="0">
              <a:solidFill>
                <a:srgbClr val="000000"/>
              </a:solidFill>
              <a:latin typeface="Karnchang"/>
              <a:ea typeface="Karnchang"/>
              <a:cs typeface="Karnchang"/>
              <a:sym typeface="Karnchang"/>
            </a:endParaRPr>
          </a:p>
        </p:txBody>
      </p:sp>
      <p:sp>
        <p:nvSpPr>
          <p:cNvPr id="43" name="TextBox 43"/>
          <p:cNvSpPr txBox="1"/>
          <p:nvPr/>
        </p:nvSpPr>
        <p:spPr>
          <a:xfrm>
            <a:off x="787067" y="9276256"/>
            <a:ext cx="7046259" cy="458486"/>
          </a:xfrm>
          <a:prstGeom prst="rect">
            <a:avLst/>
          </a:prstGeom>
        </p:spPr>
        <p:txBody>
          <a:bodyPr lIns="0" tIns="0" rIns="0" bIns="0" rtlCol="0" anchor="t">
            <a:spAutoFit/>
          </a:bodyPr>
          <a:lstStyle/>
          <a:p>
            <a:pPr algn="l">
              <a:lnSpc>
                <a:spcPts val="2986"/>
              </a:lnSpc>
            </a:pPr>
            <a:r>
              <a:rPr lang="en-US" sz="2133">
                <a:solidFill>
                  <a:srgbClr val="E6EAEF"/>
                </a:solidFill>
                <a:latin typeface="Karnchang"/>
                <a:ea typeface="Karnchang"/>
                <a:cs typeface="Karnchang"/>
                <a:sym typeface="Karnchang"/>
              </a:rPr>
              <a:t>Universitas Islam Nusantara | Teknik Informatika | 2025</a:t>
            </a:r>
          </a:p>
        </p:txBody>
      </p:sp>
      <p:sp>
        <p:nvSpPr>
          <p:cNvPr id="46" name="TextBox 32">
            <a:extLst>
              <a:ext uri="{FF2B5EF4-FFF2-40B4-BE49-F238E27FC236}">
                <a16:creationId xmlns:a16="http://schemas.microsoft.com/office/drawing/2014/main" id="{BA6886EE-5BB5-4D16-215D-41CF40F71623}"/>
              </a:ext>
            </a:extLst>
          </p:cNvPr>
          <p:cNvSpPr txBox="1"/>
          <p:nvPr/>
        </p:nvSpPr>
        <p:spPr>
          <a:xfrm>
            <a:off x="8604392" y="5545548"/>
            <a:ext cx="8304195" cy="2701989"/>
          </a:xfrm>
          <a:prstGeom prst="rect">
            <a:avLst/>
          </a:prstGeom>
        </p:spPr>
        <p:txBody>
          <a:bodyPr lIns="50800" tIns="50800" rIns="50800" bIns="50800" rtlCol="0" anchor="ctr"/>
          <a:lstStyle/>
          <a:p>
            <a:pPr algn="ctr">
              <a:lnSpc>
                <a:spcPts val="3362"/>
              </a:lnSpc>
            </a:pPr>
            <a:endParaRPr/>
          </a:p>
        </p:txBody>
      </p:sp>
      <p:sp>
        <p:nvSpPr>
          <p:cNvPr id="48" name="TextBox 47">
            <a:extLst>
              <a:ext uri="{FF2B5EF4-FFF2-40B4-BE49-F238E27FC236}">
                <a16:creationId xmlns:a16="http://schemas.microsoft.com/office/drawing/2014/main" id="{16F52237-F1EC-475B-A533-AFBE38DF1CC4}"/>
              </a:ext>
            </a:extLst>
          </p:cNvPr>
          <p:cNvSpPr txBox="1"/>
          <p:nvPr/>
        </p:nvSpPr>
        <p:spPr>
          <a:xfrm>
            <a:off x="8810035" y="2216780"/>
            <a:ext cx="7855234" cy="2554545"/>
          </a:xfrm>
          <a:prstGeom prst="rect">
            <a:avLst/>
          </a:prstGeom>
          <a:noFill/>
        </p:spPr>
        <p:txBody>
          <a:bodyPr wrap="square">
            <a:spAutoFit/>
          </a:bodyPr>
          <a:lstStyle/>
          <a:p>
            <a:r>
              <a:rPr lang="en-US" sz="2000" dirty="0">
                <a:effectLst/>
                <a:latin typeface="Karnchang" panose="020B0604020202020204" charset="-34"/>
                <a:ea typeface="Calibri" panose="020F0502020204030204" pitchFamily="34" charset="0"/>
                <a:cs typeface="Karnchang" panose="020B0604020202020204" charset="-34"/>
              </a:rPr>
              <a:t>PT. </a:t>
            </a:r>
            <a:r>
              <a:rPr lang="en-US" sz="2000" dirty="0" err="1">
                <a:effectLst/>
                <a:latin typeface="Karnchang" panose="020B0604020202020204" charset="-34"/>
                <a:ea typeface="Calibri" panose="020F0502020204030204" pitchFamily="34" charset="0"/>
                <a:cs typeface="Karnchang" panose="020B0604020202020204" charset="-34"/>
              </a:rPr>
              <a:t>Qtasnim</a:t>
            </a:r>
            <a:r>
              <a:rPr lang="en-US" sz="2000" dirty="0">
                <a:effectLst/>
                <a:latin typeface="Karnchang" panose="020B0604020202020204" charset="-34"/>
                <a:ea typeface="Calibri" panose="020F0502020204030204" pitchFamily="34" charset="0"/>
                <a:cs typeface="Karnchang" panose="020B0604020202020204" charset="-34"/>
              </a:rPr>
              <a:t> </a:t>
            </a:r>
            <a:r>
              <a:rPr lang="en-US" sz="2000" dirty="0" err="1">
                <a:effectLst/>
                <a:latin typeface="Karnchang" panose="020B0604020202020204" charset="-34"/>
                <a:ea typeface="Calibri" panose="020F0502020204030204" pitchFamily="34" charset="0"/>
                <a:cs typeface="Karnchang" panose="020B0604020202020204" charset="-34"/>
              </a:rPr>
              <a:t>merupakan</a:t>
            </a:r>
            <a:r>
              <a:rPr lang="en-US" sz="2000" dirty="0">
                <a:effectLst/>
                <a:latin typeface="Karnchang" panose="020B0604020202020204" charset="-34"/>
                <a:ea typeface="Calibri" panose="020F0502020204030204" pitchFamily="34" charset="0"/>
                <a:cs typeface="Karnchang" panose="020B0604020202020204" charset="-34"/>
              </a:rPr>
              <a:t> </a:t>
            </a:r>
            <a:r>
              <a:rPr lang="en-US" sz="2000" dirty="0" err="1">
                <a:effectLst/>
                <a:latin typeface="Karnchang" panose="020B0604020202020204" charset="-34"/>
                <a:ea typeface="Calibri" panose="020F0502020204030204" pitchFamily="34" charset="0"/>
                <a:cs typeface="Karnchang" panose="020B0604020202020204" charset="-34"/>
              </a:rPr>
              <a:t>perusahaan</a:t>
            </a:r>
            <a:r>
              <a:rPr lang="en-US" sz="2000" dirty="0">
                <a:effectLst/>
                <a:latin typeface="Karnchang" panose="020B0604020202020204" charset="-34"/>
                <a:ea typeface="Calibri" panose="020F0502020204030204" pitchFamily="34" charset="0"/>
                <a:cs typeface="Karnchang" panose="020B0604020202020204" charset="-34"/>
              </a:rPr>
              <a:t> yang </a:t>
            </a:r>
            <a:r>
              <a:rPr lang="en-US" sz="2000" dirty="0" err="1">
                <a:effectLst/>
                <a:latin typeface="Karnchang" panose="020B0604020202020204" charset="-34"/>
                <a:ea typeface="Calibri" panose="020F0502020204030204" pitchFamily="34" charset="0"/>
                <a:cs typeface="Karnchang" panose="020B0604020202020204" charset="-34"/>
              </a:rPr>
              <a:t>berkomitmen</a:t>
            </a:r>
            <a:r>
              <a:rPr lang="en-US" sz="2000" dirty="0">
                <a:effectLst/>
                <a:latin typeface="Karnchang" panose="020B0604020202020204" charset="-34"/>
                <a:ea typeface="Calibri" panose="020F0502020204030204" pitchFamily="34" charset="0"/>
                <a:cs typeface="Karnchang" panose="020B0604020202020204" charset="-34"/>
              </a:rPr>
              <a:t> </a:t>
            </a:r>
            <a:r>
              <a:rPr lang="en-US" sz="2000" dirty="0" err="1">
                <a:effectLst/>
                <a:latin typeface="Karnchang" panose="020B0604020202020204" charset="-34"/>
                <a:ea typeface="Calibri" panose="020F0502020204030204" pitchFamily="34" charset="0"/>
                <a:cs typeface="Karnchang" panose="020B0604020202020204" charset="-34"/>
              </a:rPr>
              <a:t>bergerak</a:t>
            </a:r>
            <a:r>
              <a:rPr lang="en-US" sz="2000" dirty="0">
                <a:effectLst/>
                <a:latin typeface="Karnchang" panose="020B0604020202020204" charset="-34"/>
                <a:ea typeface="Calibri" panose="020F0502020204030204" pitchFamily="34" charset="0"/>
                <a:cs typeface="Karnchang" panose="020B0604020202020204" charset="-34"/>
              </a:rPr>
              <a:t> di </a:t>
            </a:r>
            <a:r>
              <a:rPr lang="en-US" sz="2000" dirty="0" err="1">
                <a:effectLst/>
                <a:latin typeface="Karnchang" panose="020B0604020202020204" charset="-34"/>
                <a:ea typeface="Calibri" panose="020F0502020204030204" pitchFamily="34" charset="0"/>
                <a:cs typeface="Karnchang" panose="020B0604020202020204" charset="-34"/>
              </a:rPr>
              <a:t>bidang</a:t>
            </a:r>
            <a:r>
              <a:rPr lang="en-US" sz="2000" dirty="0">
                <a:effectLst/>
                <a:latin typeface="Karnchang" panose="020B0604020202020204" charset="-34"/>
                <a:ea typeface="Calibri" panose="020F0502020204030204" pitchFamily="34" charset="0"/>
                <a:cs typeface="Karnchang" panose="020B0604020202020204" charset="-34"/>
              </a:rPr>
              <a:t> </a:t>
            </a:r>
            <a:r>
              <a:rPr lang="en-US" sz="2000" dirty="0" err="1">
                <a:effectLst/>
                <a:latin typeface="Karnchang" panose="020B0604020202020204" charset="-34"/>
                <a:ea typeface="Calibri" panose="020F0502020204030204" pitchFamily="34" charset="0"/>
                <a:cs typeface="Karnchang" panose="020B0604020202020204" charset="-34"/>
              </a:rPr>
              <a:t>solusi</a:t>
            </a:r>
            <a:r>
              <a:rPr lang="en-US" sz="2000" dirty="0">
                <a:effectLst/>
                <a:latin typeface="Karnchang" panose="020B0604020202020204" charset="-34"/>
                <a:ea typeface="Calibri" panose="020F0502020204030204" pitchFamily="34" charset="0"/>
                <a:cs typeface="Karnchang" panose="020B0604020202020204" charset="-34"/>
              </a:rPr>
              <a:t> dan </a:t>
            </a:r>
            <a:r>
              <a:rPr lang="en-US" sz="2000" dirty="0" err="1">
                <a:effectLst/>
                <a:latin typeface="Karnchang" panose="020B0604020202020204" charset="-34"/>
                <a:ea typeface="Calibri" panose="020F0502020204030204" pitchFamily="34" charset="0"/>
                <a:cs typeface="Karnchang" panose="020B0604020202020204" charset="-34"/>
              </a:rPr>
              <a:t>pelayanan</a:t>
            </a:r>
            <a:r>
              <a:rPr lang="en-US" sz="2000" dirty="0">
                <a:effectLst/>
                <a:latin typeface="Karnchang" panose="020B0604020202020204" charset="-34"/>
                <a:ea typeface="Calibri" panose="020F0502020204030204" pitchFamily="34" charset="0"/>
                <a:cs typeface="Karnchang" panose="020B0604020202020204" charset="-34"/>
              </a:rPr>
              <a:t> </a:t>
            </a:r>
            <a:r>
              <a:rPr lang="en-US" sz="2000" dirty="0" err="1">
                <a:effectLst/>
                <a:latin typeface="Karnchang" panose="020B0604020202020204" charset="-34"/>
                <a:ea typeface="Calibri" panose="020F0502020204030204" pitchFamily="34" charset="0"/>
                <a:cs typeface="Karnchang" panose="020B0604020202020204" charset="-34"/>
              </a:rPr>
              <a:t>bidang</a:t>
            </a:r>
            <a:r>
              <a:rPr lang="en-US" sz="2000" dirty="0">
                <a:effectLst/>
                <a:latin typeface="Karnchang" panose="020B0604020202020204" charset="-34"/>
                <a:ea typeface="Calibri" panose="020F0502020204030204" pitchFamily="34" charset="0"/>
                <a:cs typeface="Karnchang" panose="020B0604020202020204" charset="-34"/>
              </a:rPr>
              <a:t> </a:t>
            </a:r>
            <a:r>
              <a:rPr lang="en-US" sz="2000" dirty="0" err="1">
                <a:effectLst/>
                <a:latin typeface="Karnchang" panose="020B0604020202020204" charset="-34"/>
                <a:ea typeface="Calibri" panose="020F0502020204030204" pitchFamily="34" charset="0"/>
                <a:cs typeface="Karnchang" panose="020B0604020202020204" charset="-34"/>
              </a:rPr>
              <a:t>teknologi</a:t>
            </a:r>
            <a:r>
              <a:rPr lang="en-US" sz="2000" dirty="0">
                <a:effectLst/>
                <a:latin typeface="Karnchang" panose="020B0604020202020204" charset="-34"/>
                <a:ea typeface="Calibri" panose="020F0502020204030204" pitchFamily="34" charset="0"/>
                <a:cs typeface="Karnchang" panose="020B0604020202020204" charset="-34"/>
              </a:rPr>
              <a:t> </a:t>
            </a:r>
            <a:r>
              <a:rPr lang="en-US" sz="2000" dirty="0" err="1">
                <a:effectLst/>
                <a:latin typeface="Karnchang" panose="020B0604020202020204" charset="-34"/>
                <a:ea typeface="Calibri" panose="020F0502020204030204" pitchFamily="34" charset="0"/>
                <a:cs typeface="Karnchang" panose="020B0604020202020204" charset="-34"/>
              </a:rPr>
              <a:t>informasi</a:t>
            </a:r>
            <a:r>
              <a:rPr lang="en-US" sz="2000" dirty="0">
                <a:effectLst/>
                <a:latin typeface="Karnchang" panose="020B0604020202020204" charset="-34"/>
                <a:ea typeface="Calibri" panose="020F0502020204030204" pitchFamily="34" charset="0"/>
                <a:cs typeface="Karnchang" panose="020B0604020202020204" charset="-34"/>
              </a:rPr>
              <a:t>. Salah </a:t>
            </a:r>
            <a:r>
              <a:rPr lang="en-US" sz="2000" dirty="0" err="1">
                <a:effectLst/>
                <a:latin typeface="Karnchang" panose="020B0604020202020204" charset="-34"/>
                <a:ea typeface="Calibri" panose="020F0502020204030204" pitchFamily="34" charset="0"/>
                <a:cs typeface="Karnchang" panose="020B0604020202020204" charset="-34"/>
              </a:rPr>
              <a:t>satu</a:t>
            </a:r>
            <a:r>
              <a:rPr lang="en-US" sz="2000" dirty="0">
                <a:effectLst/>
                <a:latin typeface="Karnchang" panose="020B0604020202020204" charset="-34"/>
                <a:ea typeface="Calibri" panose="020F0502020204030204" pitchFamily="34" charset="0"/>
                <a:cs typeface="Karnchang" panose="020B0604020202020204" charset="-34"/>
              </a:rPr>
              <a:t> client </a:t>
            </a:r>
            <a:r>
              <a:rPr lang="en-US" sz="2000" dirty="0" err="1">
                <a:effectLst/>
                <a:latin typeface="Karnchang" panose="020B0604020202020204" charset="-34"/>
                <a:ea typeface="Calibri" panose="020F0502020204030204" pitchFamily="34" charset="0"/>
                <a:cs typeface="Karnchang" panose="020B0604020202020204" charset="-34"/>
              </a:rPr>
              <a:t>atau</a:t>
            </a:r>
            <a:r>
              <a:rPr lang="en-US" sz="2000" dirty="0">
                <a:effectLst/>
                <a:latin typeface="Karnchang" panose="020B0604020202020204" charset="-34"/>
                <a:ea typeface="Calibri" panose="020F0502020204030204" pitchFamily="34" charset="0"/>
                <a:cs typeface="Karnchang" panose="020B0604020202020204" charset="-34"/>
              </a:rPr>
              <a:t> </a:t>
            </a:r>
            <a:r>
              <a:rPr lang="en-US" sz="2000" dirty="0" err="1">
                <a:effectLst/>
                <a:latin typeface="Karnchang" panose="020B0604020202020204" charset="-34"/>
                <a:ea typeface="Calibri" panose="020F0502020204030204" pitchFamily="34" charset="0"/>
                <a:cs typeface="Karnchang" panose="020B0604020202020204" charset="-34"/>
              </a:rPr>
              <a:t>instansi</a:t>
            </a:r>
            <a:r>
              <a:rPr lang="en-US" sz="2000" dirty="0">
                <a:effectLst/>
                <a:latin typeface="Karnchang" panose="020B0604020202020204" charset="-34"/>
                <a:ea typeface="Calibri" panose="020F0502020204030204" pitchFamily="34" charset="0"/>
                <a:cs typeface="Karnchang" panose="020B0604020202020204" charset="-34"/>
              </a:rPr>
              <a:t> yang </a:t>
            </a:r>
            <a:r>
              <a:rPr lang="en-US" sz="2000" dirty="0" err="1">
                <a:effectLst/>
                <a:latin typeface="Karnchang" panose="020B0604020202020204" charset="-34"/>
                <a:ea typeface="Calibri" panose="020F0502020204030204" pitchFamily="34" charset="0"/>
                <a:cs typeface="Karnchang" panose="020B0604020202020204" charset="-34"/>
              </a:rPr>
              <a:t>menggunakan</a:t>
            </a:r>
            <a:r>
              <a:rPr lang="en-US" sz="2000" dirty="0">
                <a:effectLst/>
                <a:latin typeface="Karnchang" panose="020B0604020202020204" charset="-34"/>
                <a:ea typeface="Calibri" panose="020F0502020204030204" pitchFamily="34" charset="0"/>
                <a:cs typeface="Karnchang" panose="020B0604020202020204" charset="-34"/>
              </a:rPr>
              <a:t> </a:t>
            </a:r>
            <a:r>
              <a:rPr lang="en-US" sz="2000" dirty="0" err="1">
                <a:effectLst/>
                <a:latin typeface="Karnchang" panose="020B0604020202020204" charset="-34"/>
                <a:ea typeface="Calibri" panose="020F0502020204030204" pitchFamily="34" charset="0"/>
                <a:cs typeface="Karnchang" panose="020B0604020202020204" charset="-34"/>
              </a:rPr>
              <a:t>jasa</a:t>
            </a:r>
            <a:r>
              <a:rPr lang="en-US" sz="2000" dirty="0">
                <a:effectLst/>
                <a:latin typeface="Karnchang" panose="020B0604020202020204" charset="-34"/>
                <a:ea typeface="Calibri" panose="020F0502020204030204" pitchFamily="34" charset="0"/>
                <a:cs typeface="Karnchang" panose="020B0604020202020204" charset="-34"/>
              </a:rPr>
              <a:t> </a:t>
            </a:r>
            <a:r>
              <a:rPr lang="en-US" sz="2000" dirty="0" err="1">
                <a:effectLst/>
                <a:latin typeface="Karnchang" panose="020B0604020202020204" charset="-34"/>
                <a:ea typeface="Calibri" panose="020F0502020204030204" pitchFamily="34" charset="0"/>
                <a:cs typeface="Karnchang" panose="020B0604020202020204" charset="-34"/>
              </a:rPr>
              <a:t>daripada</a:t>
            </a:r>
            <a:r>
              <a:rPr lang="en-US" sz="2000" dirty="0">
                <a:effectLst/>
                <a:latin typeface="Karnchang" panose="020B0604020202020204" charset="-34"/>
                <a:ea typeface="Calibri" panose="020F0502020204030204" pitchFamily="34" charset="0"/>
                <a:cs typeface="Karnchang" panose="020B0604020202020204" charset="-34"/>
              </a:rPr>
              <a:t> </a:t>
            </a:r>
            <a:r>
              <a:rPr lang="en-US" sz="2000" dirty="0" err="1">
                <a:effectLst/>
                <a:latin typeface="Karnchang" panose="020B0604020202020204" charset="-34"/>
                <a:ea typeface="Calibri" panose="020F0502020204030204" pitchFamily="34" charset="0"/>
                <a:cs typeface="Karnchang" panose="020B0604020202020204" charset="-34"/>
              </a:rPr>
              <a:t>perusahaan</a:t>
            </a:r>
            <a:r>
              <a:rPr lang="en-US" sz="2000" dirty="0">
                <a:effectLst/>
                <a:latin typeface="Karnchang" panose="020B0604020202020204" charset="-34"/>
                <a:ea typeface="Calibri" panose="020F0502020204030204" pitchFamily="34" charset="0"/>
                <a:cs typeface="Karnchang" panose="020B0604020202020204" charset="-34"/>
              </a:rPr>
              <a:t> </a:t>
            </a:r>
            <a:r>
              <a:rPr lang="en-US" sz="2000" dirty="0" err="1">
                <a:effectLst/>
                <a:latin typeface="Karnchang" panose="020B0604020202020204" charset="-34"/>
                <a:ea typeface="Calibri" panose="020F0502020204030204" pitchFamily="34" charset="0"/>
                <a:cs typeface="Karnchang" panose="020B0604020202020204" charset="-34"/>
              </a:rPr>
              <a:t>atau</a:t>
            </a:r>
            <a:r>
              <a:rPr lang="en-US" sz="2000" dirty="0">
                <a:effectLst/>
                <a:latin typeface="Karnchang" panose="020B0604020202020204" charset="-34"/>
                <a:ea typeface="Calibri" panose="020F0502020204030204" pitchFamily="34" charset="0"/>
                <a:cs typeface="Karnchang" panose="020B0604020202020204" charset="-34"/>
              </a:rPr>
              <a:t> PT </a:t>
            </a:r>
            <a:r>
              <a:rPr lang="en-US" sz="2000" dirty="0" err="1">
                <a:effectLst/>
                <a:latin typeface="Karnchang" panose="020B0604020202020204" charset="-34"/>
                <a:ea typeface="Calibri" panose="020F0502020204030204" pitchFamily="34" charset="0"/>
                <a:cs typeface="Karnchang" panose="020B0604020202020204" charset="-34"/>
              </a:rPr>
              <a:t>Qtasnim</a:t>
            </a:r>
            <a:r>
              <a:rPr lang="en-US" sz="2000" dirty="0">
                <a:effectLst/>
                <a:latin typeface="Karnchang" panose="020B0604020202020204" charset="-34"/>
                <a:ea typeface="Calibri" panose="020F0502020204030204" pitchFamily="34" charset="0"/>
                <a:cs typeface="Karnchang" panose="020B0604020202020204" charset="-34"/>
              </a:rPr>
              <a:t> </a:t>
            </a:r>
            <a:r>
              <a:rPr lang="en-US" sz="2000" dirty="0" err="1">
                <a:effectLst/>
                <a:latin typeface="Karnchang" panose="020B0604020202020204" charset="-34"/>
                <a:ea typeface="Calibri" panose="020F0502020204030204" pitchFamily="34" charset="0"/>
                <a:cs typeface="Karnchang" panose="020B0604020202020204" charset="-34"/>
              </a:rPr>
              <a:t>adalah</a:t>
            </a:r>
            <a:r>
              <a:rPr lang="en-US" sz="2000" dirty="0">
                <a:effectLst/>
                <a:latin typeface="Karnchang" panose="020B0604020202020204" charset="-34"/>
                <a:ea typeface="Calibri" panose="020F0502020204030204" pitchFamily="34" charset="0"/>
                <a:cs typeface="Karnchang" panose="020B0604020202020204" charset="-34"/>
              </a:rPr>
              <a:t> RSU UMC. </a:t>
            </a:r>
            <a:r>
              <a:rPr lang="en-US" sz="2000" dirty="0" err="1">
                <a:effectLst/>
                <a:latin typeface="Karnchang" panose="020B0604020202020204" charset="-34"/>
                <a:ea typeface="Calibri" panose="020F0502020204030204" pitchFamily="34" charset="0"/>
                <a:cs typeface="Karnchang" panose="020B0604020202020204" charset="-34"/>
              </a:rPr>
              <a:t>Bekerja</a:t>
            </a:r>
            <a:r>
              <a:rPr lang="en-US" sz="2000" dirty="0">
                <a:effectLst/>
                <a:latin typeface="Karnchang" panose="020B0604020202020204" charset="-34"/>
                <a:ea typeface="Calibri" panose="020F0502020204030204" pitchFamily="34" charset="0"/>
                <a:cs typeface="Karnchang" panose="020B0604020202020204" charset="-34"/>
              </a:rPr>
              <a:t> </a:t>
            </a:r>
            <a:r>
              <a:rPr lang="en-US" sz="2000" dirty="0" err="1">
                <a:effectLst/>
                <a:latin typeface="Karnchang" panose="020B0604020202020204" charset="-34"/>
                <a:ea typeface="Calibri" panose="020F0502020204030204" pitchFamily="34" charset="0"/>
                <a:cs typeface="Karnchang" panose="020B0604020202020204" charset="-34"/>
              </a:rPr>
              <a:t>sama</a:t>
            </a:r>
            <a:r>
              <a:rPr lang="en-US" sz="2000" dirty="0">
                <a:effectLst/>
                <a:latin typeface="Karnchang" panose="020B0604020202020204" charset="-34"/>
                <a:ea typeface="Calibri" panose="020F0502020204030204" pitchFamily="34" charset="0"/>
                <a:cs typeface="Karnchang" panose="020B0604020202020204" charset="-34"/>
              </a:rPr>
              <a:t> </a:t>
            </a:r>
            <a:r>
              <a:rPr lang="en-US" sz="2000" dirty="0" err="1">
                <a:effectLst/>
                <a:latin typeface="Karnchang" panose="020B0604020202020204" charset="-34"/>
                <a:ea typeface="Calibri" panose="020F0502020204030204" pitchFamily="34" charset="0"/>
                <a:cs typeface="Karnchang" panose="020B0604020202020204" charset="-34"/>
              </a:rPr>
              <a:t>dalam</a:t>
            </a:r>
            <a:r>
              <a:rPr lang="en-US" sz="2000" dirty="0">
                <a:effectLst/>
                <a:latin typeface="Karnchang" panose="020B0604020202020204" charset="-34"/>
                <a:ea typeface="Calibri" panose="020F0502020204030204" pitchFamily="34" charset="0"/>
                <a:cs typeface="Karnchang" panose="020B0604020202020204" charset="-34"/>
              </a:rPr>
              <a:t> </a:t>
            </a:r>
            <a:r>
              <a:rPr lang="en-US" sz="2000" dirty="0" err="1">
                <a:effectLst/>
                <a:latin typeface="Karnchang" panose="020B0604020202020204" charset="-34"/>
                <a:ea typeface="Calibri" panose="020F0502020204030204" pitchFamily="34" charset="0"/>
                <a:cs typeface="Karnchang" panose="020B0604020202020204" charset="-34"/>
              </a:rPr>
              <a:t>bidang</a:t>
            </a:r>
            <a:r>
              <a:rPr lang="en-US" sz="2000" dirty="0">
                <a:effectLst/>
                <a:latin typeface="Karnchang" panose="020B0604020202020204" charset="-34"/>
                <a:ea typeface="Calibri" panose="020F0502020204030204" pitchFamily="34" charset="0"/>
                <a:cs typeface="Karnchang" panose="020B0604020202020204" charset="-34"/>
              </a:rPr>
              <a:t> </a:t>
            </a:r>
            <a:r>
              <a:rPr lang="en-US" sz="2000" dirty="0" err="1">
                <a:effectLst/>
                <a:latin typeface="Karnchang" panose="020B0604020202020204" charset="-34"/>
                <a:ea typeface="Calibri" panose="020F0502020204030204" pitchFamily="34" charset="0"/>
                <a:cs typeface="Karnchang" panose="020B0604020202020204" charset="-34"/>
              </a:rPr>
              <a:t>tranformasi</a:t>
            </a:r>
            <a:r>
              <a:rPr lang="en-US" sz="2000" dirty="0">
                <a:effectLst/>
                <a:latin typeface="Karnchang" panose="020B0604020202020204" charset="-34"/>
                <a:ea typeface="Calibri" panose="020F0502020204030204" pitchFamily="34" charset="0"/>
                <a:cs typeface="Karnchang" panose="020B0604020202020204" charset="-34"/>
              </a:rPr>
              <a:t> digital, </a:t>
            </a:r>
            <a:r>
              <a:rPr lang="en-US" sz="2000" dirty="0" err="1">
                <a:effectLst/>
                <a:latin typeface="Karnchang" panose="020B0604020202020204" charset="-34"/>
                <a:ea typeface="Calibri" panose="020F0502020204030204" pitchFamily="34" charset="0"/>
                <a:cs typeface="Karnchang" panose="020B0604020202020204" charset="-34"/>
              </a:rPr>
              <a:t>mengacu</a:t>
            </a:r>
            <a:r>
              <a:rPr lang="en-US" sz="2000" dirty="0">
                <a:effectLst/>
                <a:latin typeface="Karnchang" panose="020B0604020202020204" charset="-34"/>
                <a:ea typeface="Calibri" panose="020F0502020204030204" pitchFamily="34" charset="0"/>
                <a:cs typeface="Karnchang" panose="020B0604020202020204" charset="-34"/>
              </a:rPr>
              <a:t> pada </a:t>
            </a:r>
            <a:r>
              <a:rPr lang="en-US" sz="2000" dirty="0" err="1">
                <a:effectLst/>
                <a:latin typeface="Karnchang" panose="020B0604020202020204" charset="-34"/>
                <a:ea typeface="Calibri" panose="020F0502020204030204" pitchFamily="34" charset="0"/>
                <a:cs typeface="Karnchang" panose="020B0604020202020204" charset="-34"/>
              </a:rPr>
              <a:t>peraturang</a:t>
            </a:r>
            <a:r>
              <a:rPr lang="en-US" sz="2000" dirty="0">
                <a:effectLst/>
                <a:latin typeface="Karnchang" panose="020B0604020202020204" charset="-34"/>
                <a:ea typeface="Calibri" panose="020F0502020204030204" pitchFamily="34" charset="0"/>
                <a:cs typeface="Karnchang" panose="020B0604020202020204" charset="-34"/>
              </a:rPr>
              <a:t> </a:t>
            </a:r>
            <a:r>
              <a:rPr lang="en-US" sz="2000" dirty="0" err="1">
                <a:effectLst/>
                <a:latin typeface="Karnchang" panose="020B0604020202020204" charset="-34"/>
                <a:ea typeface="Calibri" panose="020F0502020204030204" pitchFamily="34" charset="0"/>
                <a:cs typeface="Karnchang" panose="020B0604020202020204" charset="-34"/>
              </a:rPr>
              <a:t>kementrian</a:t>
            </a:r>
            <a:r>
              <a:rPr lang="en-US" sz="2000" dirty="0">
                <a:effectLst/>
                <a:latin typeface="Karnchang" panose="020B0604020202020204" charset="-34"/>
                <a:ea typeface="Calibri" panose="020F0502020204030204" pitchFamily="34" charset="0"/>
                <a:cs typeface="Karnchang" panose="020B0604020202020204" charset="-34"/>
              </a:rPr>
              <a:t> Kesehatan (</a:t>
            </a:r>
            <a:r>
              <a:rPr lang="en-US" sz="2000" dirty="0" err="1">
                <a:effectLst/>
                <a:latin typeface="Karnchang" panose="020B0604020202020204" charset="-34"/>
                <a:ea typeface="Calibri" panose="020F0502020204030204" pitchFamily="34" charset="0"/>
                <a:cs typeface="Karnchang" panose="020B0604020202020204" charset="-34"/>
              </a:rPr>
              <a:t>Permenkes</a:t>
            </a:r>
            <a:r>
              <a:rPr lang="en-US" sz="2000" dirty="0">
                <a:effectLst/>
                <a:latin typeface="Karnchang" panose="020B0604020202020204" charset="-34"/>
                <a:ea typeface="Calibri" panose="020F0502020204030204" pitchFamily="34" charset="0"/>
                <a:cs typeface="Karnchang" panose="020B0604020202020204" charset="-34"/>
              </a:rPr>
              <a:t> No.24 </a:t>
            </a:r>
            <a:r>
              <a:rPr lang="en-US" sz="2000" dirty="0" err="1">
                <a:effectLst/>
                <a:latin typeface="Karnchang" panose="020B0604020202020204" charset="-34"/>
                <a:ea typeface="Calibri" panose="020F0502020204030204" pitchFamily="34" charset="0"/>
                <a:cs typeface="Karnchang" panose="020B0604020202020204" charset="-34"/>
              </a:rPr>
              <a:t>tahun</a:t>
            </a:r>
            <a:r>
              <a:rPr lang="en-US" sz="2000" dirty="0">
                <a:effectLst/>
                <a:latin typeface="Karnchang" panose="020B0604020202020204" charset="-34"/>
                <a:ea typeface="Calibri" panose="020F0502020204030204" pitchFamily="34" charset="0"/>
                <a:cs typeface="Karnchang" panose="020B0604020202020204" charset="-34"/>
              </a:rPr>
              <a:t> 2022)(</a:t>
            </a:r>
            <a:r>
              <a:rPr lang="en-US" sz="2000" dirty="0" err="1">
                <a:effectLst/>
                <a:latin typeface="Karnchang" panose="020B0604020202020204" charset="-34"/>
                <a:ea typeface="Calibri" panose="020F0502020204030204" pitchFamily="34" charset="0"/>
                <a:cs typeface="Karnchang" panose="020B0604020202020204" charset="-34"/>
              </a:rPr>
              <a:t>Permenkes</a:t>
            </a:r>
            <a:r>
              <a:rPr lang="en-US" sz="2000" dirty="0">
                <a:effectLst/>
                <a:latin typeface="Karnchang" panose="020B0604020202020204" charset="-34"/>
                <a:ea typeface="Calibri" panose="020F0502020204030204" pitchFamily="34" charset="0"/>
                <a:cs typeface="Karnchang" panose="020B0604020202020204" charset="-34"/>
              </a:rPr>
              <a:t> No. 24, 2022), yang </a:t>
            </a:r>
            <a:r>
              <a:rPr lang="en-US" sz="2000" dirty="0" err="1">
                <a:effectLst/>
                <a:latin typeface="Karnchang" panose="020B0604020202020204" charset="-34"/>
                <a:ea typeface="Calibri" panose="020F0502020204030204" pitchFamily="34" charset="0"/>
                <a:cs typeface="Karnchang" panose="020B0604020202020204" charset="-34"/>
              </a:rPr>
              <a:t>menjelaskan</a:t>
            </a:r>
            <a:r>
              <a:rPr lang="en-US" sz="2000" dirty="0">
                <a:effectLst/>
                <a:latin typeface="Karnchang" panose="020B0604020202020204" charset="-34"/>
                <a:ea typeface="Calibri" panose="020F0502020204030204" pitchFamily="34" charset="0"/>
                <a:cs typeface="Karnchang" panose="020B0604020202020204" charset="-34"/>
              </a:rPr>
              <a:t> </a:t>
            </a:r>
            <a:r>
              <a:rPr lang="en-US" sz="2000" dirty="0" err="1">
                <a:effectLst/>
                <a:latin typeface="Karnchang" panose="020B0604020202020204" charset="-34"/>
                <a:ea typeface="Calibri" panose="020F0502020204030204" pitchFamily="34" charset="0"/>
                <a:cs typeface="Karnchang" panose="020B0604020202020204" charset="-34"/>
              </a:rPr>
              <a:t>bahwasaannya</a:t>
            </a:r>
            <a:r>
              <a:rPr lang="en-US" sz="2000" dirty="0">
                <a:effectLst/>
                <a:latin typeface="Karnchang" panose="020B0604020202020204" charset="-34"/>
                <a:ea typeface="Calibri" panose="020F0502020204030204" pitchFamily="34" charset="0"/>
                <a:cs typeface="Karnchang" panose="020B0604020202020204" charset="-34"/>
              </a:rPr>
              <a:t> </a:t>
            </a:r>
            <a:r>
              <a:rPr lang="en-US" sz="2000" dirty="0" err="1">
                <a:effectLst/>
                <a:latin typeface="Karnchang" panose="020B0604020202020204" charset="-34"/>
                <a:ea typeface="Calibri" panose="020F0502020204030204" pitchFamily="34" charset="0"/>
                <a:cs typeface="Karnchang" panose="020B0604020202020204" charset="-34"/>
              </a:rPr>
              <a:t>setiap</a:t>
            </a:r>
            <a:r>
              <a:rPr lang="en-US" sz="2000" dirty="0">
                <a:effectLst/>
                <a:latin typeface="Karnchang" panose="020B0604020202020204" charset="-34"/>
                <a:ea typeface="Calibri" panose="020F0502020204030204" pitchFamily="34" charset="0"/>
                <a:cs typeface="Karnchang" panose="020B0604020202020204" charset="-34"/>
              </a:rPr>
              <a:t> </a:t>
            </a:r>
            <a:r>
              <a:rPr lang="en-US" sz="2000" dirty="0" err="1">
                <a:effectLst/>
                <a:latin typeface="Karnchang" panose="020B0604020202020204" charset="-34"/>
                <a:ea typeface="Calibri" panose="020F0502020204030204" pitchFamily="34" charset="0"/>
                <a:cs typeface="Karnchang" panose="020B0604020202020204" charset="-34"/>
              </a:rPr>
              <a:t>instansi</a:t>
            </a:r>
            <a:r>
              <a:rPr lang="en-US" sz="2000" dirty="0">
                <a:effectLst/>
                <a:latin typeface="Karnchang" panose="020B0604020202020204" charset="-34"/>
                <a:ea typeface="Calibri" panose="020F0502020204030204" pitchFamily="34" charset="0"/>
                <a:cs typeface="Karnchang" panose="020B0604020202020204" charset="-34"/>
              </a:rPr>
              <a:t> Kesehatan </a:t>
            </a:r>
            <a:r>
              <a:rPr lang="en-US" sz="2000" dirty="0" err="1">
                <a:effectLst/>
                <a:latin typeface="Karnchang" panose="020B0604020202020204" charset="-34"/>
                <a:ea typeface="Calibri" panose="020F0502020204030204" pitchFamily="34" charset="0"/>
                <a:cs typeface="Karnchang" panose="020B0604020202020204" charset="-34"/>
              </a:rPr>
              <a:t>harus</a:t>
            </a:r>
            <a:r>
              <a:rPr lang="en-US" sz="2000" dirty="0">
                <a:effectLst/>
                <a:latin typeface="Karnchang" panose="020B0604020202020204" charset="-34"/>
                <a:ea typeface="Calibri" panose="020F0502020204030204" pitchFamily="34" charset="0"/>
                <a:cs typeface="Karnchang" panose="020B0604020202020204" charset="-34"/>
              </a:rPr>
              <a:t> </a:t>
            </a:r>
            <a:r>
              <a:rPr lang="en-US" sz="2000" dirty="0" err="1">
                <a:effectLst/>
                <a:latin typeface="Karnchang" panose="020B0604020202020204" charset="-34"/>
                <a:ea typeface="Calibri" panose="020F0502020204030204" pitchFamily="34" charset="0"/>
                <a:cs typeface="Karnchang" panose="020B0604020202020204" charset="-34"/>
              </a:rPr>
              <a:t>mengadakan</a:t>
            </a:r>
            <a:r>
              <a:rPr lang="en-US" sz="2000" dirty="0">
                <a:effectLst/>
                <a:latin typeface="Karnchang" panose="020B0604020202020204" charset="-34"/>
                <a:ea typeface="Calibri" panose="020F0502020204030204" pitchFamily="34" charset="0"/>
                <a:cs typeface="Karnchang" panose="020B0604020202020204" charset="-34"/>
              </a:rPr>
              <a:t> </a:t>
            </a:r>
            <a:r>
              <a:rPr lang="en-US" sz="2000" dirty="0" err="1">
                <a:effectLst/>
                <a:latin typeface="Karnchang" panose="020B0604020202020204" charset="-34"/>
                <a:ea typeface="Calibri" panose="020F0502020204030204" pitchFamily="34" charset="0"/>
                <a:cs typeface="Karnchang" panose="020B0604020202020204" charset="-34"/>
              </a:rPr>
              <a:t>upaya</a:t>
            </a:r>
            <a:r>
              <a:rPr lang="en-US" sz="2000" dirty="0">
                <a:effectLst/>
                <a:latin typeface="Karnchang" panose="020B0604020202020204" charset="-34"/>
                <a:ea typeface="Calibri" panose="020F0502020204030204" pitchFamily="34" charset="0"/>
                <a:cs typeface="Karnchang" panose="020B0604020202020204" charset="-34"/>
              </a:rPr>
              <a:t> </a:t>
            </a:r>
            <a:r>
              <a:rPr lang="en-US" sz="2000" dirty="0" err="1">
                <a:effectLst/>
                <a:latin typeface="Karnchang" panose="020B0604020202020204" charset="-34"/>
                <a:ea typeface="Calibri" panose="020F0502020204030204" pitchFamily="34" charset="0"/>
                <a:cs typeface="Karnchang" panose="020B0604020202020204" charset="-34"/>
              </a:rPr>
              <a:t>rekam</a:t>
            </a:r>
            <a:r>
              <a:rPr lang="en-US" sz="2000" dirty="0">
                <a:effectLst/>
                <a:latin typeface="Karnchang" panose="020B0604020202020204" charset="-34"/>
                <a:ea typeface="Calibri" panose="020F0502020204030204" pitchFamily="34" charset="0"/>
                <a:cs typeface="Karnchang" panose="020B0604020202020204" charset="-34"/>
              </a:rPr>
              <a:t> </a:t>
            </a:r>
            <a:r>
              <a:rPr lang="en-US" sz="2000" dirty="0" err="1">
                <a:effectLst/>
                <a:latin typeface="Karnchang" panose="020B0604020202020204" charset="-34"/>
                <a:ea typeface="Calibri" panose="020F0502020204030204" pitchFamily="34" charset="0"/>
                <a:cs typeface="Karnchang" panose="020B0604020202020204" charset="-34"/>
              </a:rPr>
              <a:t>medik</a:t>
            </a:r>
            <a:r>
              <a:rPr lang="en-US" sz="2000" dirty="0">
                <a:effectLst/>
                <a:latin typeface="Karnchang" panose="020B0604020202020204" charset="-34"/>
                <a:ea typeface="Calibri" panose="020F0502020204030204" pitchFamily="34" charset="0"/>
                <a:cs typeface="Karnchang" panose="020B0604020202020204" charset="-34"/>
              </a:rPr>
              <a:t> </a:t>
            </a:r>
            <a:r>
              <a:rPr lang="en-US" sz="2000" dirty="0" err="1">
                <a:effectLst/>
                <a:latin typeface="Karnchang" panose="020B0604020202020204" charset="-34"/>
                <a:ea typeface="Calibri" panose="020F0502020204030204" pitchFamily="34" charset="0"/>
                <a:cs typeface="Karnchang" panose="020B0604020202020204" charset="-34"/>
              </a:rPr>
              <a:t>eletronik</a:t>
            </a:r>
            <a:r>
              <a:rPr lang="en-US" sz="2000" dirty="0">
                <a:effectLst/>
                <a:latin typeface="Karnchang" panose="020B0604020202020204" charset="-34"/>
                <a:ea typeface="Calibri" panose="020F0502020204030204" pitchFamily="34" charset="0"/>
                <a:cs typeface="Karnchang" panose="020B0604020202020204" charset="-34"/>
              </a:rPr>
              <a:t>.</a:t>
            </a:r>
            <a:endParaRPr lang="en-ID" sz="2000" dirty="0">
              <a:latin typeface="Karnchang" panose="020B0604020202020204" charset="-34"/>
              <a:cs typeface="Karnchang" panose="020B0604020202020204" charset="-34"/>
            </a:endParaRPr>
          </a:p>
        </p:txBody>
      </p:sp>
      <p:grpSp>
        <p:nvGrpSpPr>
          <p:cNvPr id="49" name="Group 30">
            <a:extLst>
              <a:ext uri="{FF2B5EF4-FFF2-40B4-BE49-F238E27FC236}">
                <a16:creationId xmlns:a16="http://schemas.microsoft.com/office/drawing/2014/main" id="{78C098FF-97D8-2E2C-1348-97AE24748A17}"/>
              </a:ext>
            </a:extLst>
          </p:cNvPr>
          <p:cNvGrpSpPr/>
          <p:nvPr/>
        </p:nvGrpSpPr>
        <p:grpSpPr>
          <a:xfrm>
            <a:off x="8529115" y="5385669"/>
            <a:ext cx="8304195" cy="3203669"/>
            <a:chOff x="0" y="0"/>
            <a:chExt cx="2187113" cy="673535"/>
          </a:xfrm>
        </p:grpSpPr>
        <p:sp>
          <p:nvSpPr>
            <p:cNvPr id="50" name="Freeform 31">
              <a:extLst>
                <a:ext uri="{FF2B5EF4-FFF2-40B4-BE49-F238E27FC236}">
                  <a16:creationId xmlns:a16="http://schemas.microsoft.com/office/drawing/2014/main" id="{258F93BC-9EFF-A766-463B-B09BBFB313A5}"/>
                </a:ext>
              </a:extLst>
            </p:cNvPr>
            <p:cNvSpPr/>
            <p:nvPr/>
          </p:nvSpPr>
          <p:spPr>
            <a:xfrm>
              <a:off x="0" y="0"/>
              <a:ext cx="2187113" cy="673535"/>
            </a:xfrm>
            <a:custGeom>
              <a:avLst/>
              <a:gdLst/>
              <a:ahLst/>
              <a:cxnLst/>
              <a:rect l="l" t="t" r="r" b="b"/>
              <a:pathLst>
                <a:path w="2187113" h="673535">
                  <a:moveTo>
                    <a:pt x="47547" y="0"/>
                  </a:moveTo>
                  <a:lnTo>
                    <a:pt x="2139566" y="0"/>
                  </a:lnTo>
                  <a:cubicBezTo>
                    <a:pt x="2152177" y="0"/>
                    <a:pt x="2164270" y="5009"/>
                    <a:pt x="2173187" y="13926"/>
                  </a:cubicBezTo>
                  <a:cubicBezTo>
                    <a:pt x="2182104" y="22843"/>
                    <a:pt x="2187113" y="34937"/>
                    <a:pt x="2187113" y="47547"/>
                  </a:cubicBezTo>
                  <a:lnTo>
                    <a:pt x="2187113" y="625988"/>
                  </a:lnTo>
                  <a:cubicBezTo>
                    <a:pt x="2187113" y="638598"/>
                    <a:pt x="2182104" y="650692"/>
                    <a:pt x="2173187" y="659609"/>
                  </a:cubicBezTo>
                  <a:cubicBezTo>
                    <a:pt x="2164270" y="668525"/>
                    <a:pt x="2152177" y="673535"/>
                    <a:pt x="2139566" y="673535"/>
                  </a:cubicBezTo>
                  <a:lnTo>
                    <a:pt x="47547" y="673535"/>
                  </a:lnTo>
                  <a:cubicBezTo>
                    <a:pt x="34937" y="673535"/>
                    <a:pt x="22843" y="668525"/>
                    <a:pt x="13926" y="659609"/>
                  </a:cubicBezTo>
                  <a:cubicBezTo>
                    <a:pt x="5009" y="650692"/>
                    <a:pt x="0" y="638598"/>
                    <a:pt x="0" y="625988"/>
                  </a:cubicBezTo>
                  <a:lnTo>
                    <a:pt x="0" y="47547"/>
                  </a:lnTo>
                  <a:cubicBezTo>
                    <a:pt x="0" y="34937"/>
                    <a:pt x="5009" y="22843"/>
                    <a:pt x="13926" y="13926"/>
                  </a:cubicBezTo>
                  <a:cubicBezTo>
                    <a:pt x="22843" y="5009"/>
                    <a:pt x="34937" y="0"/>
                    <a:pt x="47547" y="0"/>
                  </a:cubicBezTo>
                  <a:close/>
                </a:path>
              </a:pathLst>
            </a:custGeom>
            <a:solidFill>
              <a:srgbClr val="858789">
                <a:alpha val="40000"/>
              </a:srgbClr>
            </a:solidFill>
            <a:ln w="19050" cap="rnd">
              <a:solidFill>
                <a:srgbClr val="243342">
                  <a:alpha val="40000"/>
                </a:srgbClr>
              </a:solidFill>
              <a:prstDash val="solid"/>
              <a:round/>
            </a:ln>
          </p:spPr>
        </p:sp>
        <p:sp>
          <p:nvSpPr>
            <p:cNvPr id="51" name="TextBox 32">
              <a:extLst>
                <a:ext uri="{FF2B5EF4-FFF2-40B4-BE49-F238E27FC236}">
                  <a16:creationId xmlns:a16="http://schemas.microsoft.com/office/drawing/2014/main" id="{87F4ED19-6A06-8D6C-75B0-12FF62084FC1}"/>
                </a:ext>
              </a:extLst>
            </p:cNvPr>
            <p:cNvSpPr txBox="1"/>
            <p:nvPr/>
          </p:nvSpPr>
          <p:spPr>
            <a:xfrm>
              <a:off x="0" y="-38100"/>
              <a:ext cx="2187113" cy="711635"/>
            </a:xfrm>
            <a:prstGeom prst="rect">
              <a:avLst/>
            </a:prstGeom>
          </p:spPr>
          <p:txBody>
            <a:bodyPr lIns="50800" tIns="50800" rIns="50800" bIns="50800" rtlCol="0" anchor="ctr"/>
            <a:lstStyle/>
            <a:p>
              <a:pPr algn="ctr">
                <a:lnSpc>
                  <a:spcPts val="3362"/>
                </a:lnSpc>
              </a:pPr>
              <a:endParaRPr/>
            </a:p>
          </p:txBody>
        </p:sp>
      </p:grpSp>
      <p:sp>
        <p:nvSpPr>
          <p:cNvPr id="53" name="TextBox 52">
            <a:extLst>
              <a:ext uri="{FF2B5EF4-FFF2-40B4-BE49-F238E27FC236}">
                <a16:creationId xmlns:a16="http://schemas.microsoft.com/office/drawing/2014/main" id="{55485F49-1E23-C4F4-8A77-D5242400DC1C}"/>
              </a:ext>
            </a:extLst>
          </p:cNvPr>
          <p:cNvSpPr txBox="1"/>
          <p:nvPr/>
        </p:nvSpPr>
        <p:spPr>
          <a:xfrm>
            <a:off x="8525688" y="5545547"/>
            <a:ext cx="8222460" cy="2677656"/>
          </a:xfrm>
          <a:prstGeom prst="rect">
            <a:avLst/>
          </a:prstGeom>
          <a:noFill/>
        </p:spPr>
        <p:txBody>
          <a:bodyPr wrap="square">
            <a:spAutoFit/>
          </a:bodyPr>
          <a:lstStyle/>
          <a:p>
            <a:r>
              <a:rPr lang="en-ID" sz="2400" dirty="0" err="1">
                <a:effectLst/>
                <a:latin typeface="Karnchang" panose="020B0604020202020204" charset="-34"/>
                <a:ea typeface="Calibri" panose="020F0502020204030204" pitchFamily="34" charset="0"/>
                <a:cs typeface="Karnchang" panose="020B0604020202020204" charset="-34"/>
              </a:rPr>
              <a:t>Rekam</a:t>
            </a:r>
            <a:r>
              <a:rPr lang="en-ID" sz="2400" dirty="0">
                <a:effectLst/>
                <a:latin typeface="Karnchang" panose="020B0604020202020204" charset="-34"/>
                <a:ea typeface="Calibri" panose="020F0502020204030204" pitchFamily="34" charset="0"/>
                <a:cs typeface="Karnchang" panose="020B0604020202020204" charset="-34"/>
              </a:rPr>
              <a:t> </a:t>
            </a:r>
            <a:r>
              <a:rPr lang="en-ID" sz="2400" dirty="0" err="1">
                <a:effectLst/>
                <a:latin typeface="Karnchang" panose="020B0604020202020204" charset="-34"/>
                <a:ea typeface="Calibri" panose="020F0502020204030204" pitchFamily="34" charset="0"/>
                <a:cs typeface="Karnchang" panose="020B0604020202020204" charset="-34"/>
              </a:rPr>
              <a:t>Medik</a:t>
            </a:r>
            <a:r>
              <a:rPr lang="en-ID" sz="2400" dirty="0">
                <a:effectLst/>
                <a:latin typeface="Karnchang" panose="020B0604020202020204" charset="-34"/>
                <a:ea typeface="Calibri" panose="020F0502020204030204" pitchFamily="34" charset="0"/>
                <a:cs typeface="Karnchang" panose="020B0604020202020204" charset="-34"/>
              </a:rPr>
              <a:t> Elektronik (Electronic Medical Record/EMR) </a:t>
            </a:r>
            <a:r>
              <a:rPr lang="en-ID" sz="2400" dirty="0" err="1">
                <a:effectLst/>
                <a:latin typeface="Karnchang" panose="020B0604020202020204" charset="-34"/>
                <a:ea typeface="Calibri" panose="020F0502020204030204" pitchFamily="34" charset="0"/>
                <a:cs typeface="Karnchang" panose="020B0604020202020204" charset="-34"/>
              </a:rPr>
              <a:t>merupakan</a:t>
            </a:r>
            <a:r>
              <a:rPr lang="en-ID" sz="2400" dirty="0">
                <a:effectLst/>
                <a:latin typeface="Karnchang" panose="020B0604020202020204" charset="-34"/>
                <a:ea typeface="Calibri" panose="020F0502020204030204" pitchFamily="34" charset="0"/>
                <a:cs typeface="Karnchang" panose="020B0604020202020204" charset="-34"/>
              </a:rPr>
              <a:t> </a:t>
            </a:r>
            <a:r>
              <a:rPr lang="en-ID" sz="2400" dirty="0" err="1">
                <a:effectLst/>
                <a:latin typeface="Karnchang" panose="020B0604020202020204" charset="-34"/>
                <a:ea typeface="Calibri" panose="020F0502020204030204" pitchFamily="34" charset="0"/>
                <a:cs typeface="Karnchang" panose="020B0604020202020204" charset="-34"/>
              </a:rPr>
              <a:t>inovasi</a:t>
            </a:r>
            <a:r>
              <a:rPr lang="en-ID" sz="2400" dirty="0">
                <a:effectLst/>
                <a:latin typeface="Karnchang" panose="020B0604020202020204" charset="-34"/>
                <a:ea typeface="Calibri" panose="020F0502020204030204" pitchFamily="34" charset="0"/>
                <a:cs typeface="Karnchang" panose="020B0604020202020204" charset="-34"/>
              </a:rPr>
              <a:t> </a:t>
            </a:r>
            <a:r>
              <a:rPr lang="en-ID" sz="2400" dirty="0" err="1">
                <a:effectLst/>
                <a:latin typeface="Karnchang" panose="020B0604020202020204" charset="-34"/>
                <a:ea typeface="Calibri" panose="020F0502020204030204" pitchFamily="34" charset="0"/>
                <a:cs typeface="Karnchang" panose="020B0604020202020204" charset="-34"/>
              </a:rPr>
              <a:t>teknologi</a:t>
            </a:r>
            <a:r>
              <a:rPr lang="en-ID" sz="2400" dirty="0">
                <a:effectLst/>
                <a:latin typeface="Karnchang" panose="020B0604020202020204" charset="-34"/>
                <a:ea typeface="Calibri" panose="020F0502020204030204" pitchFamily="34" charset="0"/>
                <a:cs typeface="Karnchang" panose="020B0604020202020204" charset="-34"/>
              </a:rPr>
              <a:t> yang </a:t>
            </a:r>
            <a:r>
              <a:rPr lang="en-ID" sz="2400" dirty="0" err="1">
                <a:effectLst/>
                <a:latin typeface="Karnchang" panose="020B0604020202020204" charset="-34"/>
                <a:ea typeface="Calibri" panose="020F0502020204030204" pitchFamily="34" charset="0"/>
                <a:cs typeface="Karnchang" panose="020B0604020202020204" charset="-34"/>
              </a:rPr>
              <a:t>bertujuan</a:t>
            </a:r>
            <a:r>
              <a:rPr lang="en-ID" sz="2400" dirty="0">
                <a:effectLst/>
                <a:latin typeface="Karnchang" panose="020B0604020202020204" charset="-34"/>
                <a:ea typeface="Calibri" panose="020F0502020204030204" pitchFamily="34" charset="0"/>
                <a:cs typeface="Karnchang" panose="020B0604020202020204" charset="-34"/>
              </a:rPr>
              <a:t> </a:t>
            </a:r>
            <a:r>
              <a:rPr lang="en-ID" sz="2400" dirty="0" err="1">
                <a:effectLst/>
                <a:latin typeface="Karnchang" panose="020B0604020202020204" charset="-34"/>
                <a:ea typeface="Calibri" panose="020F0502020204030204" pitchFamily="34" charset="0"/>
                <a:cs typeface="Karnchang" panose="020B0604020202020204" charset="-34"/>
              </a:rPr>
              <a:t>untuk</a:t>
            </a:r>
            <a:r>
              <a:rPr lang="en-ID" sz="2400" dirty="0">
                <a:effectLst/>
                <a:latin typeface="Karnchang" panose="020B0604020202020204" charset="-34"/>
                <a:ea typeface="Calibri" panose="020F0502020204030204" pitchFamily="34" charset="0"/>
                <a:cs typeface="Karnchang" panose="020B0604020202020204" charset="-34"/>
              </a:rPr>
              <a:t> </a:t>
            </a:r>
            <a:r>
              <a:rPr lang="en-ID" sz="2400" dirty="0" err="1">
                <a:effectLst/>
                <a:latin typeface="Karnchang" panose="020B0604020202020204" charset="-34"/>
                <a:ea typeface="Calibri" panose="020F0502020204030204" pitchFamily="34" charset="0"/>
                <a:cs typeface="Karnchang" panose="020B0604020202020204" charset="-34"/>
              </a:rPr>
              <a:t>menggantikan</a:t>
            </a:r>
            <a:r>
              <a:rPr lang="en-ID" sz="2400" dirty="0">
                <a:effectLst/>
                <a:latin typeface="Karnchang" panose="020B0604020202020204" charset="-34"/>
                <a:ea typeface="Calibri" panose="020F0502020204030204" pitchFamily="34" charset="0"/>
                <a:cs typeface="Karnchang" panose="020B0604020202020204" charset="-34"/>
              </a:rPr>
              <a:t> </a:t>
            </a:r>
            <a:r>
              <a:rPr lang="en-ID" sz="2400" dirty="0" err="1">
                <a:effectLst/>
                <a:latin typeface="Karnchang" panose="020B0604020202020204" charset="-34"/>
                <a:ea typeface="Calibri" panose="020F0502020204030204" pitchFamily="34" charset="0"/>
                <a:cs typeface="Karnchang" panose="020B0604020202020204" charset="-34"/>
              </a:rPr>
              <a:t>sistem</a:t>
            </a:r>
            <a:r>
              <a:rPr lang="en-ID" sz="2400" dirty="0">
                <a:effectLst/>
                <a:latin typeface="Karnchang" panose="020B0604020202020204" charset="-34"/>
                <a:ea typeface="Calibri" panose="020F0502020204030204" pitchFamily="34" charset="0"/>
                <a:cs typeface="Karnchang" panose="020B0604020202020204" charset="-34"/>
              </a:rPr>
              <a:t> </a:t>
            </a:r>
            <a:r>
              <a:rPr lang="en-ID" sz="2400" dirty="0" err="1">
                <a:effectLst/>
                <a:latin typeface="Karnchang" panose="020B0604020202020204" charset="-34"/>
                <a:ea typeface="Calibri" panose="020F0502020204030204" pitchFamily="34" charset="0"/>
                <a:cs typeface="Karnchang" panose="020B0604020202020204" charset="-34"/>
              </a:rPr>
              <a:t>pencatatan</a:t>
            </a:r>
            <a:r>
              <a:rPr lang="en-ID" sz="2400" dirty="0">
                <a:effectLst/>
                <a:latin typeface="Karnchang" panose="020B0604020202020204" charset="-34"/>
                <a:ea typeface="Calibri" panose="020F0502020204030204" pitchFamily="34" charset="0"/>
                <a:cs typeface="Karnchang" panose="020B0604020202020204" charset="-34"/>
              </a:rPr>
              <a:t> </a:t>
            </a:r>
            <a:r>
              <a:rPr lang="en-ID" sz="2400" dirty="0" err="1">
                <a:effectLst/>
                <a:latin typeface="Karnchang" panose="020B0604020202020204" charset="-34"/>
                <a:ea typeface="Calibri" panose="020F0502020204030204" pitchFamily="34" charset="0"/>
                <a:cs typeface="Karnchang" panose="020B0604020202020204" charset="-34"/>
              </a:rPr>
              <a:t>rekam</a:t>
            </a:r>
            <a:r>
              <a:rPr lang="en-ID" sz="2400" dirty="0">
                <a:effectLst/>
                <a:latin typeface="Karnchang" panose="020B0604020202020204" charset="-34"/>
                <a:ea typeface="Calibri" panose="020F0502020204030204" pitchFamily="34" charset="0"/>
                <a:cs typeface="Karnchang" panose="020B0604020202020204" charset="-34"/>
              </a:rPr>
              <a:t> </a:t>
            </a:r>
            <a:r>
              <a:rPr lang="en-ID" sz="2400" dirty="0" err="1">
                <a:effectLst/>
                <a:latin typeface="Karnchang" panose="020B0604020202020204" charset="-34"/>
                <a:ea typeface="Calibri" panose="020F0502020204030204" pitchFamily="34" charset="0"/>
                <a:cs typeface="Karnchang" panose="020B0604020202020204" charset="-34"/>
              </a:rPr>
              <a:t>medis</a:t>
            </a:r>
            <a:r>
              <a:rPr lang="en-ID" sz="2400" dirty="0">
                <a:effectLst/>
                <a:latin typeface="Karnchang" panose="020B0604020202020204" charset="-34"/>
                <a:ea typeface="Calibri" panose="020F0502020204030204" pitchFamily="34" charset="0"/>
                <a:cs typeface="Karnchang" panose="020B0604020202020204" charset="-34"/>
              </a:rPr>
              <a:t> </a:t>
            </a:r>
            <a:r>
              <a:rPr lang="en-ID" sz="2400" dirty="0" err="1">
                <a:effectLst/>
                <a:latin typeface="Karnchang" panose="020B0604020202020204" charset="-34"/>
                <a:ea typeface="Calibri" panose="020F0502020204030204" pitchFamily="34" charset="0"/>
                <a:cs typeface="Karnchang" panose="020B0604020202020204" charset="-34"/>
              </a:rPr>
              <a:t>berbasis</a:t>
            </a:r>
            <a:r>
              <a:rPr lang="en-ID" sz="2400" dirty="0">
                <a:effectLst/>
                <a:latin typeface="Karnchang" panose="020B0604020202020204" charset="-34"/>
                <a:ea typeface="Calibri" panose="020F0502020204030204" pitchFamily="34" charset="0"/>
                <a:cs typeface="Karnchang" panose="020B0604020202020204" charset="-34"/>
              </a:rPr>
              <a:t> </a:t>
            </a:r>
            <a:r>
              <a:rPr lang="en-ID" sz="2400" dirty="0" err="1">
                <a:effectLst/>
                <a:latin typeface="Karnchang" panose="020B0604020202020204" charset="-34"/>
                <a:ea typeface="Calibri" panose="020F0502020204030204" pitchFamily="34" charset="0"/>
                <a:cs typeface="Karnchang" panose="020B0604020202020204" charset="-34"/>
              </a:rPr>
              <a:t>kertas</a:t>
            </a:r>
            <a:r>
              <a:rPr lang="en-ID" sz="2400" dirty="0">
                <a:effectLst/>
                <a:latin typeface="Karnchang" panose="020B0604020202020204" charset="-34"/>
                <a:ea typeface="Calibri" panose="020F0502020204030204" pitchFamily="34" charset="0"/>
                <a:cs typeface="Karnchang" panose="020B0604020202020204" charset="-34"/>
              </a:rPr>
              <a:t> </a:t>
            </a:r>
            <a:r>
              <a:rPr lang="en-ID" sz="2400" dirty="0" err="1">
                <a:effectLst/>
                <a:latin typeface="Karnchang" panose="020B0604020202020204" charset="-34"/>
                <a:ea typeface="Calibri" panose="020F0502020204030204" pitchFamily="34" charset="0"/>
                <a:cs typeface="Karnchang" panose="020B0604020202020204" charset="-34"/>
              </a:rPr>
              <a:t>menjadi</a:t>
            </a:r>
            <a:r>
              <a:rPr lang="en-ID" sz="2400" dirty="0">
                <a:effectLst/>
                <a:latin typeface="Karnchang" panose="020B0604020202020204" charset="-34"/>
                <a:ea typeface="Calibri" panose="020F0502020204030204" pitchFamily="34" charset="0"/>
                <a:cs typeface="Karnchang" panose="020B0604020202020204" charset="-34"/>
              </a:rPr>
              <a:t> digital. </a:t>
            </a:r>
            <a:r>
              <a:rPr lang="en-ID" sz="2400" dirty="0" err="1">
                <a:effectLst/>
                <a:latin typeface="Karnchang" panose="020B0604020202020204" charset="-34"/>
                <a:ea typeface="Calibri" panose="020F0502020204030204" pitchFamily="34" charset="0"/>
                <a:cs typeface="Karnchang" panose="020B0604020202020204" charset="-34"/>
              </a:rPr>
              <a:t>Perubahan</a:t>
            </a:r>
            <a:r>
              <a:rPr lang="en-ID" sz="2400" dirty="0">
                <a:effectLst/>
                <a:latin typeface="Karnchang" panose="020B0604020202020204" charset="-34"/>
                <a:ea typeface="Calibri" panose="020F0502020204030204" pitchFamily="34" charset="0"/>
                <a:cs typeface="Karnchang" panose="020B0604020202020204" charset="-34"/>
              </a:rPr>
              <a:t> </a:t>
            </a:r>
            <a:r>
              <a:rPr lang="en-ID" sz="2400" dirty="0" err="1">
                <a:effectLst/>
                <a:latin typeface="Karnchang" panose="020B0604020202020204" charset="-34"/>
                <a:ea typeface="Calibri" panose="020F0502020204030204" pitchFamily="34" charset="0"/>
                <a:cs typeface="Karnchang" panose="020B0604020202020204" charset="-34"/>
              </a:rPr>
              <a:t>ini</a:t>
            </a:r>
            <a:r>
              <a:rPr lang="en-ID" sz="2400" dirty="0">
                <a:effectLst/>
                <a:latin typeface="Karnchang" panose="020B0604020202020204" charset="-34"/>
                <a:ea typeface="Calibri" panose="020F0502020204030204" pitchFamily="34" charset="0"/>
                <a:cs typeface="Karnchang" panose="020B0604020202020204" charset="-34"/>
              </a:rPr>
              <a:t> </a:t>
            </a:r>
            <a:r>
              <a:rPr lang="en-ID" sz="2400" dirty="0" err="1">
                <a:effectLst/>
                <a:latin typeface="Karnchang" panose="020B0604020202020204" charset="-34"/>
                <a:ea typeface="Calibri" panose="020F0502020204030204" pitchFamily="34" charset="0"/>
                <a:cs typeface="Karnchang" panose="020B0604020202020204" charset="-34"/>
              </a:rPr>
              <a:t>didorong</a:t>
            </a:r>
            <a:r>
              <a:rPr lang="en-ID" sz="2400" dirty="0">
                <a:effectLst/>
                <a:latin typeface="Karnchang" panose="020B0604020202020204" charset="-34"/>
                <a:ea typeface="Calibri" panose="020F0502020204030204" pitchFamily="34" charset="0"/>
                <a:cs typeface="Karnchang" panose="020B0604020202020204" charset="-34"/>
              </a:rPr>
              <a:t> oleh </a:t>
            </a:r>
            <a:r>
              <a:rPr lang="en-ID" sz="2400" dirty="0" err="1">
                <a:effectLst/>
                <a:latin typeface="Karnchang" panose="020B0604020202020204" charset="-34"/>
                <a:ea typeface="Calibri" panose="020F0502020204030204" pitchFamily="34" charset="0"/>
                <a:cs typeface="Karnchang" panose="020B0604020202020204" charset="-34"/>
              </a:rPr>
              <a:t>perkembangan</a:t>
            </a:r>
            <a:r>
              <a:rPr lang="en-ID" sz="2400" dirty="0">
                <a:effectLst/>
                <a:latin typeface="Karnchang" panose="020B0604020202020204" charset="-34"/>
                <a:ea typeface="Calibri" panose="020F0502020204030204" pitchFamily="34" charset="0"/>
                <a:cs typeface="Karnchang" panose="020B0604020202020204" charset="-34"/>
              </a:rPr>
              <a:t> </a:t>
            </a:r>
            <a:r>
              <a:rPr lang="en-ID" sz="2400" dirty="0" err="1">
                <a:effectLst/>
                <a:latin typeface="Karnchang" panose="020B0604020202020204" charset="-34"/>
                <a:ea typeface="Calibri" panose="020F0502020204030204" pitchFamily="34" charset="0"/>
                <a:cs typeface="Karnchang" panose="020B0604020202020204" charset="-34"/>
              </a:rPr>
              <a:t>teknologi</a:t>
            </a:r>
            <a:r>
              <a:rPr lang="en-ID" sz="2400" dirty="0">
                <a:effectLst/>
                <a:latin typeface="Karnchang" panose="020B0604020202020204" charset="-34"/>
                <a:ea typeface="Calibri" panose="020F0502020204030204" pitchFamily="34" charset="0"/>
                <a:cs typeface="Karnchang" panose="020B0604020202020204" charset="-34"/>
              </a:rPr>
              <a:t> </a:t>
            </a:r>
            <a:r>
              <a:rPr lang="en-ID" sz="2400" dirty="0" err="1">
                <a:effectLst/>
                <a:latin typeface="Karnchang" panose="020B0604020202020204" charset="-34"/>
                <a:ea typeface="Calibri" panose="020F0502020204030204" pitchFamily="34" charset="0"/>
                <a:cs typeface="Karnchang" panose="020B0604020202020204" charset="-34"/>
              </a:rPr>
              <a:t>informasi</a:t>
            </a:r>
            <a:r>
              <a:rPr lang="en-ID" sz="2400" dirty="0">
                <a:effectLst/>
                <a:latin typeface="Karnchang" panose="020B0604020202020204" charset="-34"/>
                <a:ea typeface="Calibri" panose="020F0502020204030204" pitchFamily="34" charset="0"/>
                <a:cs typeface="Karnchang" panose="020B0604020202020204" charset="-34"/>
              </a:rPr>
              <a:t> yang </a:t>
            </a:r>
            <a:r>
              <a:rPr lang="en-ID" sz="2400" dirty="0" err="1">
                <a:effectLst/>
                <a:latin typeface="Karnchang" panose="020B0604020202020204" charset="-34"/>
                <a:ea typeface="Calibri" panose="020F0502020204030204" pitchFamily="34" charset="0"/>
                <a:cs typeface="Karnchang" panose="020B0604020202020204" charset="-34"/>
              </a:rPr>
              <a:t>pesat</a:t>
            </a:r>
            <a:r>
              <a:rPr lang="en-ID" sz="2400" dirty="0">
                <a:effectLst/>
                <a:latin typeface="Karnchang" panose="020B0604020202020204" charset="-34"/>
                <a:ea typeface="Calibri" panose="020F0502020204030204" pitchFamily="34" charset="0"/>
                <a:cs typeface="Karnchang" panose="020B0604020202020204" charset="-34"/>
              </a:rPr>
              <a:t> </a:t>
            </a:r>
            <a:r>
              <a:rPr lang="en-ID" sz="2400" dirty="0" err="1">
                <a:effectLst/>
                <a:latin typeface="Karnchang" panose="020B0604020202020204" charset="-34"/>
                <a:ea typeface="Calibri" panose="020F0502020204030204" pitchFamily="34" charset="0"/>
                <a:cs typeface="Karnchang" panose="020B0604020202020204" charset="-34"/>
              </a:rPr>
              <a:t>serta</a:t>
            </a:r>
            <a:r>
              <a:rPr lang="en-ID" sz="2400" dirty="0">
                <a:effectLst/>
                <a:latin typeface="Karnchang" panose="020B0604020202020204" charset="-34"/>
                <a:ea typeface="Calibri" panose="020F0502020204030204" pitchFamily="34" charset="0"/>
                <a:cs typeface="Karnchang" panose="020B0604020202020204" charset="-34"/>
              </a:rPr>
              <a:t> </a:t>
            </a:r>
            <a:r>
              <a:rPr lang="en-ID" sz="2400" dirty="0" err="1">
                <a:effectLst/>
                <a:latin typeface="Karnchang" panose="020B0604020202020204" charset="-34"/>
                <a:ea typeface="Calibri" panose="020F0502020204030204" pitchFamily="34" charset="0"/>
                <a:cs typeface="Karnchang" panose="020B0604020202020204" charset="-34"/>
              </a:rPr>
              <a:t>kebutuhan</a:t>
            </a:r>
            <a:r>
              <a:rPr lang="en-ID" sz="2400" dirty="0">
                <a:effectLst/>
                <a:latin typeface="Karnchang" panose="020B0604020202020204" charset="-34"/>
                <a:ea typeface="Calibri" panose="020F0502020204030204" pitchFamily="34" charset="0"/>
                <a:cs typeface="Karnchang" panose="020B0604020202020204" charset="-34"/>
              </a:rPr>
              <a:t> </a:t>
            </a:r>
            <a:r>
              <a:rPr lang="en-ID" sz="2400" dirty="0" err="1">
                <a:effectLst/>
                <a:latin typeface="Karnchang" panose="020B0604020202020204" charset="-34"/>
                <a:ea typeface="Calibri" panose="020F0502020204030204" pitchFamily="34" charset="0"/>
                <a:cs typeface="Karnchang" panose="020B0604020202020204" charset="-34"/>
              </a:rPr>
              <a:t>untuk</a:t>
            </a:r>
            <a:r>
              <a:rPr lang="en-ID" sz="2400" dirty="0">
                <a:effectLst/>
                <a:latin typeface="Karnchang" panose="020B0604020202020204" charset="-34"/>
                <a:ea typeface="Calibri" panose="020F0502020204030204" pitchFamily="34" charset="0"/>
                <a:cs typeface="Karnchang" panose="020B0604020202020204" charset="-34"/>
              </a:rPr>
              <a:t> </a:t>
            </a:r>
            <a:r>
              <a:rPr lang="en-ID" sz="2400" dirty="0" err="1">
                <a:effectLst/>
                <a:latin typeface="Karnchang" panose="020B0604020202020204" charset="-34"/>
                <a:ea typeface="Calibri" panose="020F0502020204030204" pitchFamily="34" charset="0"/>
                <a:cs typeface="Karnchang" panose="020B0604020202020204" charset="-34"/>
              </a:rPr>
              <a:t>meningkatkan</a:t>
            </a:r>
            <a:r>
              <a:rPr lang="en-ID" sz="2400" dirty="0">
                <a:effectLst/>
                <a:latin typeface="Karnchang" panose="020B0604020202020204" charset="-34"/>
                <a:ea typeface="Calibri" panose="020F0502020204030204" pitchFamily="34" charset="0"/>
                <a:cs typeface="Karnchang" panose="020B0604020202020204" charset="-34"/>
              </a:rPr>
              <a:t> </a:t>
            </a:r>
            <a:r>
              <a:rPr lang="en-ID" sz="2400" dirty="0" err="1">
                <a:effectLst/>
                <a:latin typeface="Karnchang" panose="020B0604020202020204" charset="-34"/>
                <a:ea typeface="Calibri" panose="020F0502020204030204" pitchFamily="34" charset="0"/>
                <a:cs typeface="Karnchang" panose="020B0604020202020204" charset="-34"/>
              </a:rPr>
              <a:t>efisiensi</a:t>
            </a:r>
            <a:r>
              <a:rPr lang="en-ID" sz="2400" dirty="0">
                <a:effectLst/>
                <a:latin typeface="Karnchang" panose="020B0604020202020204" charset="-34"/>
                <a:ea typeface="Calibri" panose="020F0502020204030204" pitchFamily="34" charset="0"/>
                <a:cs typeface="Karnchang" panose="020B0604020202020204" charset="-34"/>
              </a:rPr>
              <a:t>, </a:t>
            </a:r>
            <a:r>
              <a:rPr lang="en-ID" sz="2400" dirty="0" err="1">
                <a:effectLst/>
                <a:latin typeface="Karnchang" panose="020B0604020202020204" charset="-34"/>
                <a:ea typeface="Calibri" panose="020F0502020204030204" pitchFamily="34" charset="0"/>
                <a:cs typeface="Karnchang" panose="020B0604020202020204" charset="-34"/>
              </a:rPr>
              <a:t>keamanan</a:t>
            </a:r>
            <a:r>
              <a:rPr lang="en-ID" sz="2400" dirty="0">
                <a:effectLst/>
                <a:latin typeface="Karnchang" panose="020B0604020202020204" charset="-34"/>
                <a:ea typeface="Calibri" panose="020F0502020204030204" pitchFamily="34" charset="0"/>
                <a:cs typeface="Karnchang" panose="020B0604020202020204" charset="-34"/>
              </a:rPr>
              <a:t>, dan </a:t>
            </a:r>
            <a:r>
              <a:rPr lang="en-ID" sz="2400" dirty="0" err="1">
                <a:effectLst/>
                <a:latin typeface="Karnchang" panose="020B0604020202020204" charset="-34"/>
                <a:ea typeface="Calibri" panose="020F0502020204030204" pitchFamily="34" charset="0"/>
                <a:cs typeface="Karnchang" panose="020B0604020202020204" charset="-34"/>
              </a:rPr>
              <a:t>kualitas</a:t>
            </a:r>
            <a:r>
              <a:rPr lang="en-ID" sz="2400" dirty="0">
                <a:effectLst/>
                <a:latin typeface="Karnchang" panose="020B0604020202020204" charset="-34"/>
                <a:ea typeface="Calibri" panose="020F0502020204030204" pitchFamily="34" charset="0"/>
                <a:cs typeface="Karnchang" panose="020B0604020202020204" charset="-34"/>
              </a:rPr>
              <a:t> </a:t>
            </a:r>
            <a:r>
              <a:rPr lang="en-ID" sz="2400" dirty="0" err="1">
                <a:effectLst/>
                <a:latin typeface="Karnchang" panose="020B0604020202020204" charset="-34"/>
                <a:ea typeface="Calibri" panose="020F0502020204030204" pitchFamily="34" charset="0"/>
                <a:cs typeface="Karnchang" panose="020B0604020202020204" charset="-34"/>
              </a:rPr>
              <a:t>pelayanan</a:t>
            </a:r>
            <a:r>
              <a:rPr lang="en-ID" sz="2400" dirty="0">
                <a:effectLst/>
                <a:latin typeface="Karnchang" panose="020B0604020202020204" charset="-34"/>
                <a:ea typeface="Calibri" panose="020F0502020204030204" pitchFamily="34" charset="0"/>
                <a:cs typeface="Karnchang" panose="020B0604020202020204" charset="-34"/>
              </a:rPr>
              <a:t> </a:t>
            </a:r>
            <a:r>
              <a:rPr lang="en-ID" sz="2400" dirty="0" err="1">
                <a:effectLst/>
                <a:latin typeface="Karnchang" panose="020B0604020202020204" charset="-34"/>
                <a:ea typeface="Calibri" panose="020F0502020204030204" pitchFamily="34" charset="0"/>
                <a:cs typeface="Karnchang" panose="020B0604020202020204" charset="-34"/>
              </a:rPr>
              <a:t>kesehatan</a:t>
            </a:r>
            <a:r>
              <a:rPr lang="en-ID" sz="2400" dirty="0">
                <a:effectLst/>
                <a:latin typeface="Karnchang" panose="020B0604020202020204" charset="-34"/>
                <a:ea typeface="Calibri" panose="020F0502020204030204" pitchFamily="34" charset="0"/>
                <a:cs typeface="Karnchang" panose="020B0604020202020204" charset="-34"/>
              </a:rPr>
              <a:t>.</a:t>
            </a:r>
            <a:endParaRPr lang="en-ID" sz="2400" dirty="0">
              <a:latin typeface="Karnchang" panose="020B0604020202020204" charset="-34"/>
              <a:cs typeface="Karnchang" panose="020B0604020202020204" charset="-34"/>
            </a:endParaRPr>
          </a:p>
        </p:txBody>
      </p:sp>
    </p:spTree>
  </p:cSld>
  <p:clrMapOvr>
    <a:masterClrMapping/>
  </p:clrMapOvr>
  <p:transition spd="med">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787067" y="592941"/>
            <a:ext cx="16713866" cy="9101117"/>
            <a:chOff x="0" y="0"/>
            <a:chExt cx="4402006" cy="2397002"/>
          </a:xfrm>
        </p:grpSpPr>
        <p:sp>
          <p:nvSpPr>
            <p:cNvPr id="3" name="Freeform 3"/>
            <p:cNvSpPr/>
            <p:nvPr/>
          </p:nvSpPr>
          <p:spPr>
            <a:xfrm>
              <a:off x="0" y="0"/>
              <a:ext cx="4402006" cy="2397002"/>
            </a:xfrm>
            <a:custGeom>
              <a:avLst/>
              <a:gdLst/>
              <a:ahLst/>
              <a:cxnLst/>
              <a:rect l="l" t="t" r="r" b="b"/>
              <a:pathLst>
                <a:path w="4402006" h="2397002">
                  <a:moveTo>
                    <a:pt x="23623" y="0"/>
                  </a:moveTo>
                  <a:lnTo>
                    <a:pt x="4378382" y="0"/>
                  </a:lnTo>
                  <a:cubicBezTo>
                    <a:pt x="4391429" y="0"/>
                    <a:pt x="4402006" y="10577"/>
                    <a:pt x="4402006" y="23623"/>
                  </a:cubicBezTo>
                  <a:lnTo>
                    <a:pt x="4402006" y="2373379"/>
                  </a:lnTo>
                  <a:cubicBezTo>
                    <a:pt x="4402006" y="2379644"/>
                    <a:pt x="4399517" y="2385653"/>
                    <a:pt x="4395087" y="2390083"/>
                  </a:cubicBezTo>
                  <a:cubicBezTo>
                    <a:pt x="4390656" y="2394513"/>
                    <a:pt x="4384647" y="2397002"/>
                    <a:pt x="4378382" y="2397002"/>
                  </a:cubicBezTo>
                  <a:lnTo>
                    <a:pt x="23623" y="2397002"/>
                  </a:lnTo>
                  <a:cubicBezTo>
                    <a:pt x="17358" y="2397002"/>
                    <a:pt x="11349" y="2394513"/>
                    <a:pt x="6919" y="2390083"/>
                  </a:cubicBezTo>
                  <a:cubicBezTo>
                    <a:pt x="2489" y="2385653"/>
                    <a:pt x="0" y="2379644"/>
                    <a:pt x="0" y="2373379"/>
                  </a:cubicBezTo>
                  <a:lnTo>
                    <a:pt x="0" y="23623"/>
                  </a:lnTo>
                  <a:cubicBezTo>
                    <a:pt x="0" y="17358"/>
                    <a:pt x="2489" y="11349"/>
                    <a:pt x="6919" y="6919"/>
                  </a:cubicBezTo>
                  <a:cubicBezTo>
                    <a:pt x="11349" y="2489"/>
                    <a:pt x="17358" y="0"/>
                    <a:pt x="23623" y="0"/>
                  </a:cubicBezTo>
                  <a:close/>
                </a:path>
              </a:pathLst>
            </a:custGeom>
            <a:solidFill>
              <a:srgbClr val="E6EAEF"/>
            </a:solidFill>
            <a:ln w="19050" cap="rnd">
              <a:solidFill>
                <a:srgbClr val="243342"/>
              </a:solidFill>
              <a:prstDash val="solid"/>
              <a:round/>
            </a:ln>
          </p:spPr>
        </p:sp>
        <p:sp>
          <p:nvSpPr>
            <p:cNvPr id="4" name="TextBox 4"/>
            <p:cNvSpPr txBox="1"/>
            <p:nvPr/>
          </p:nvSpPr>
          <p:spPr>
            <a:xfrm>
              <a:off x="0" y="-38100"/>
              <a:ext cx="4402006" cy="2435102"/>
            </a:xfrm>
            <a:prstGeom prst="rect">
              <a:avLst/>
            </a:prstGeom>
          </p:spPr>
          <p:txBody>
            <a:bodyPr lIns="50800" tIns="50800" rIns="50800" bIns="50800" rtlCol="0" anchor="ctr"/>
            <a:lstStyle/>
            <a:p>
              <a:pPr algn="ctr">
                <a:lnSpc>
                  <a:spcPts val="3362"/>
                </a:lnSpc>
              </a:pPr>
              <a:endParaRPr/>
            </a:p>
          </p:txBody>
        </p:sp>
      </p:grpSp>
      <p:grpSp>
        <p:nvGrpSpPr>
          <p:cNvPr id="5" name="Group 5"/>
          <p:cNvGrpSpPr/>
          <p:nvPr/>
        </p:nvGrpSpPr>
        <p:grpSpPr>
          <a:xfrm rot="-7538080">
            <a:off x="-7029811" y="-5584933"/>
            <a:ext cx="9808447" cy="9331824"/>
            <a:chOff x="0" y="0"/>
            <a:chExt cx="13077930" cy="12442432"/>
          </a:xfrm>
        </p:grpSpPr>
        <p:grpSp>
          <p:nvGrpSpPr>
            <p:cNvPr id="6" name="Group 6"/>
            <p:cNvGrpSpPr/>
            <p:nvPr/>
          </p:nvGrpSpPr>
          <p:grpSpPr>
            <a:xfrm rot="2252144">
              <a:off x="1498251" y="1484738"/>
              <a:ext cx="7399579" cy="7432687"/>
              <a:chOff x="0" y="0"/>
              <a:chExt cx="2816645" cy="2829248"/>
            </a:xfrm>
          </p:grpSpPr>
          <p:sp>
            <p:nvSpPr>
              <p:cNvPr id="7" name="Freeform 7"/>
              <p:cNvSpPr/>
              <p:nvPr/>
            </p:nvSpPr>
            <p:spPr>
              <a:xfrm>
                <a:off x="0" y="0"/>
                <a:ext cx="2816645" cy="2829248"/>
              </a:xfrm>
              <a:custGeom>
                <a:avLst/>
                <a:gdLst/>
                <a:ahLst/>
                <a:cxnLst/>
                <a:rect l="l" t="t" r="r" b="b"/>
                <a:pathLst>
                  <a:path w="2816645" h="2829248">
                    <a:moveTo>
                      <a:pt x="0" y="0"/>
                    </a:moveTo>
                    <a:lnTo>
                      <a:pt x="2816645" y="0"/>
                    </a:lnTo>
                    <a:lnTo>
                      <a:pt x="2816645" y="2829248"/>
                    </a:lnTo>
                    <a:lnTo>
                      <a:pt x="0" y="2829248"/>
                    </a:lnTo>
                    <a:close/>
                  </a:path>
                </a:pathLst>
              </a:custGeom>
              <a:solidFill>
                <a:srgbClr val="243342"/>
              </a:solidFill>
            </p:spPr>
          </p:sp>
          <p:sp>
            <p:nvSpPr>
              <p:cNvPr id="8" name="TextBox 8"/>
              <p:cNvSpPr txBox="1"/>
              <p:nvPr/>
            </p:nvSpPr>
            <p:spPr>
              <a:xfrm>
                <a:off x="0" y="-123825"/>
                <a:ext cx="2816645" cy="2953073"/>
              </a:xfrm>
              <a:prstGeom prst="rect">
                <a:avLst/>
              </a:prstGeom>
            </p:spPr>
            <p:txBody>
              <a:bodyPr lIns="50800" tIns="50800" rIns="50800" bIns="50800" rtlCol="0" anchor="ctr"/>
              <a:lstStyle/>
              <a:p>
                <a:pPr algn="ctr">
                  <a:lnSpc>
                    <a:spcPts val="2659"/>
                  </a:lnSpc>
                  <a:spcBef>
                    <a:spcPct val="0"/>
                  </a:spcBef>
                </a:pPr>
                <a:endParaRPr/>
              </a:p>
            </p:txBody>
          </p:sp>
        </p:grpSp>
        <p:grpSp>
          <p:nvGrpSpPr>
            <p:cNvPr id="9" name="Group 9"/>
            <p:cNvGrpSpPr/>
            <p:nvPr/>
          </p:nvGrpSpPr>
          <p:grpSpPr>
            <a:xfrm rot="2252144">
              <a:off x="2397493" y="3224228"/>
              <a:ext cx="7399579" cy="7432687"/>
              <a:chOff x="0" y="0"/>
              <a:chExt cx="2816645" cy="2829248"/>
            </a:xfrm>
          </p:grpSpPr>
          <p:sp>
            <p:nvSpPr>
              <p:cNvPr id="10" name="Freeform 10"/>
              <p:cNvSpPr/>
              <p:nvPr/>
            </p:nvSpPr>
            <p:spPr>
              <a:xfrm>
                <a:off x="0" y="0"/>
                <a:ext cx="2816645" cy="2829248"/>
              </a:xfrm>
              <a:custGeom>
                <a:avLst/>
                <a:gdLst/>
                <a:ahLst/>
                <a:cxnLst/>
                <a:rect l="l" t="t" r="r" b="b"/>
                <a:pathLst>
                  <a:path w="2816645" h="2829248">
                    <a:moveTo>
                      <a:pt x="0" y="0"/>
                    </a:moveTo>
                    <a:lnTo>
                      <a:pt x="2816645" y="0"/>
                    </a:lnTo>
                    <a:lnTo>
                      <a:pt x="2816645" y="2829248"/>
                    </a:lnTo>
                    <a:lnTo>
                      <a:pt x="0" y="2829248"/>
                    </a:lnTo>
                    <a:close/>
                  </a:path>
                </a:pathLst>
              </a:custGeom>
              <a:solidFill>
                <a:srgbClr val="535659"/>
              </a:solidFill>
            </p:spPr>
          </p:sp>
          <p:sp>
            <p:nvSpPr>
              <p:cNvPr id="11" name="TextBox 11"/>
              <p:cNvSpPr txBox="1"/>
              <p:nvPr/>
            </p:nvSpPr>
            <p:spPr>
              <a:xfrm>
                <a:off x="0" y="-123825"/>
                <a:ext cx="2816645" cy="2953073"/>
              </a:xfrm>
              <a:prstGeom prst="rect">
                <a:avLst/>
              </a:prstGeom>
            </p:spPr>
            <p:txBody>
              <a:bodyPr lIns="50800" tIns="50800" rIns="50800" bIns="50800" rtlCol="0" anchor="ctr"/>
              <a:lstStyle/>
              <a:p>
                <a:pPr algn="ctr">
                  <a:lnSpc>
                    <a:spcPts val="2659"/>
                  </a:lnSpc>
                  <a:spcBef>
                    <a:spcPct val="0"/>
                  </a:spcBef>
                </a:pPr>
                <a:endParaRPr/>
              </a:p>
            </p:txBody>
          </p:sp>
        </p:grpSp>
        <p:grpSp>
          <p:nvGrpSpPr>
            <p:cNvPr id="12" name="Group 12"/>
            <p:cNvGrpSpPr/>
            <p:nvPr/>
          </p:nvGrpSpPr>
          <p:grpSpPr>
            <a:xfrm rot="2252144">
              <a:off x="4180100" y="3525007"/>
              <a:ext cx="7399579" cy="7432687"/>
              <a:chOff x="0" y="0"/>
              <a:chExt cx="2816645" cy="2829248"/>
            </a:xfrm>
          </p:grpSpPr>
          <p:sp>
            <p:nvSpPr>
              <p:cNvPr id="13" name="Freeform 13"/>
              <p:cNvSpPr/>
              <p:nvPr/>
            </p:nvSpPr>
            <p:spPr>
              <a:xfrm>
                <a:off x="0" y="0"/>
                <a:ext cx="2816645" cy="2829248"/>
              </a:xfrm>
              <a:custGeom>
                <a:avLst/>
                <a:gdLst/>
                <a:ahLst/>
                <a:cxnLst/>
                <a:rect l="l" t="t" r="r" b="b"/>
                <a:pathLst>
                  <a:path w="2816645" h="2829248">
                    <a:moveTo>
                      <a:pt x="0" y="0"/>
                    </a:moveTo>
                    <a:lnTo>
                      <a:pt x="2816645" y="0"/>
                    </a:lnTo>
                    <a:lnTo>
                      <a:pt x="2816645" y="2829248"/>
                    </a:lnTo>
                    <a:lnTo>
                      <a:pt x="0" y="2829248"/>
                    </a:lnTo>
                    <a:close/>
                  </a:path>
                </a:pathLst>
              </a:custGeom>
              <a:solidFill>
                <a:srgbClr val="858789"/>
              </a:solidFill>
            </p:spPr>
          </p:sp>
          <p:sp>
            <p:nvSpPr>
              <p:cNvPr id="14" name="TextBox 14"/>
              <p:cNvSpPr txBox="1"/>
              <p:nvPr/>
            </p:nvSpPr>
            <p:spPr>
              <a:xfrm>
                <a:off x="0" y="-123825"/>
                <a:ext cx="2816645" cy="2953073"/>
              </a:xfrm>
              <a:prstGeom prst="rect">
                <a:avLst/>
              </a:prstGeom>
            </p:spPr>
            <p:txBody>
              <a:bodyPr lIns="50800" tIns="50800" rIns="50800" bIns="50800" rtlCol="0" anchor="ctr"/>
              <a:lstStyle/>
              <a:p>
                <a:pPr algn="ctr">
                  <a:lnSpc>
                    <a:spcPts val="2659"/>
                  </a:lnSpc>
                  <a:spcBef>
                    <a:spcPct val="0"/>
                  </a:spcBef>
                </a:pPr>
                <a:endParaRPr/>
              </a:p>
            </p:txBody>
          </p:sp>
        </p:grpSp>
      </p:grpSp>
      <p:grpSp>
        <p:nvGrpSpPr>
          <p:cNvPr id="15" name="Group 15"/>
          <p:cNvGrpSpPr/>
          <p:nvPr/>
        </p:nvGrpSpPr>
        <p:grpSpPr>
          <a:xfrm rot="2124477">
            <a:off x="15979122" y="5429903"/>
            <a:ext cx="9808447" cy="9331824"/>
            <a:chOff x="0" y="0"/>
            <a:chExt cx="13077930" cy="12442432"/>
          </a:xfrm>
        </p:grpSpPr>
        <p:grpSp>
          <p:nvGrpSpPr>
            <p:cNvPr id="16" name="Group 16"/>
            <p:cNvGrpSpPr/>
            <p:nvPr/>
          </p:nvGrpSpPr>
          <p:grpSpPr>
            <a:xfrm rot="2252144">
              <a:off x="1498251" y="1484738"/>
              <a:ext cx="7399579" cy="7432687"/>
              <a:chOff x="0" y="0"/>
              <a:chExt cx="2816645" cy="2829248"/>
            </a:xfrm>
          </p:grpSpPr>
          <p:sp>
            <p:nvSpPr>
              <p:cNvPr id="17" name="Freeform 17"/>
              <p:cNvSpPr/>
              <p:nvPr/>
            </p:nvSpPr>
            <p:spPr>
              <a:xfrm>
                <a:off x="0" y="0"/>
                <a:ext cx="2816645" cy="2829248"/>
              </a:xfrm>
              <a:custGeom>
                <a:avLst/>
                <a:gdLst/>
                <a:ahLst/>
                <a:cxnLst/>
                <a:rect l="l" t="t" r="r" b="b"/>
                <a:pathLst>
                  <a:path w="2816645" h="2829248">
                    <a:moveTo>
                      <a:pt x="0" y="0"/>
                    </a:moveTo>
                    <a:lnTo>
                      <a:pt x="2816645" y="0"/>
                    </a:lnTo>
                    <a:lnTo>
                      <a:pt x="2816645" y="2829248"/>
                    </a:lnTo>
                    <a:lnTo>
                      <a:pt x="0" y="2829248"/>
                    </a:lnTo>
                    <a:close/>
                  </a:path>
                </a:pathLst>
              </a:custGeom>
              <a:solidFill>
                <a:srgbClr val="243342"/>
              </a:solidFill>
            </p:spPr>
          </p:sp>
          <p:sp>
            <p:nvSpPr>
              <p:cNvPr id="18" name="TextBox 18"/>
              <p:cNvSpPr txBox="1"/>
              <p:nvPr/>
            </p:nvSpPr>
            <p:spPr>
              <a:xfrm>
                <a:off x="0" y="-123825"/>
                <a:ext cx="2816645" cy="2953073"/>
              </a:xfrm>
              <a:prstGeom prst="rect">
                <a:avLst/>
              </a:prstGeom>
            </p:spPr>
            <p:txBody>
              <a:bodyPr lIns="50800" tIns="50800" rIns="50800" bIns="50800" rtlCol="0" anchor="ctr"/>
              <a:lstStyle/>
              <a:p>
                <a:pPr algn="ctr">
                  <a:lnSpc>
                    <a:spcPts val="2659"/>
                  </a:lnSpc>
                  <a:spcBef>
                    <a:spcPct val="0"/>
                  </a:spcBef>
                </a:pPr>
                <a:endParaRPr/>
              </a:p>
            </p:txBody>
          </p:sp>
        </p:grpSp>
        <p:grpSp>
          <p:nvGrpSpPr>
            <p:cNvPr id="19" name="Group 19"/>
            <p:cNvGrpSpPr/>
            <p:nvPr/>
          </p:nvGrpSpPr>
          <p:grpSpPr>
            <a:xfrm rot="2252144">
              <a:off x="2397493" y="3224228"/>
              <a:ext cx="7399579" cy="7432687"/>
              <a:chOff x="0" y="0"/>
              <a:chExt cx="2816645" cy="2829248"/>
            </a:xfrm>
          </p:grpSpPr>
          <p:sp>
            <p:nvSpPr>
              <p:cNvPr id="20" name="Freeform 20"/>
              <p:cNvSpPr/>
              <p:nvPr/>
            </p:nvSpPr>
            <p:spPr>
              <a:xfrm>
                <a:off x="0" y="0"/>
                <a:ext cx="2816645" cy="2829248"/>
              </a:xfrm>
              <a:custGeom>
                <a:avLst/>
                <a:gdLst/>
                <a:ahLst/>
                <a:cxnLst/>
                <a:rect l="l" t="t" r="r" b="b"/>
                <a:pathLst>
                  <a:path w="2816645" h="2829248">
                    <a:moveTo>
                      <a:pt x="0" y="0"/>
                    </a:moveTo>
                    <a:lnTo>
                      <a:pt x="2816645" y="0"/>
                    </a:lnTo>
                    <a:lnTo>
                      <a:pt x="2816645" y="2829248"/>
                    </a:lnTo>
                    <a:lnTo>
                      <a:pt x="0" y="2829248"/>
                    </a:lnTo>
                    <a:close/>
                  </a:path>
                </a:pathLst>
              </a:custGeom>
              <a:solidFill>
                <a:srgbClr val="535659"/>
              </a:solidFill>
            </p:spPr>
          </p:sp>
          <p:sp>
            <p:nvSpPr>
              <p:cNvPr id="21" name="TextBox 21"/>
              <p:cNvSpPr txBox="1"/>
              <p:nvPr/>
            </p:nvSpPr>
            <p:spPr>
              <a:xfrm>
                <a:off x="0" y="-123825"/>
                <a:ext cx="2816645" cy="2953073"/>
              </a:xfrm>
              <a:prstGeom prst="rect">
                <a:avLst/>
              </a:prstGeom>
            </p:spPr>
            <p:txBody>
              <a:bodyPr lIns="50800" tIns="50800" rIns="50800" bIns="50800" rtlCol="0" anchor="ctr"/>
              <a:lstStyle/>
              <a:p>
                <a:pPr algn="ctr">
                  <a:lnSpc>
                    <a:spcPts val="2659"/>
                  </a:lnSpc>
                  <a:spcBef>
                    <a:spcPct val="0"/>
                  </a:spcBef>
                </a:pPr>
                <a:endParaRPr/>
              </a:p>
            </p:txBody>
          </p:sp>
        </p:grpSp>
        <p:grpSp>
          <p:nvGrpSpPr>
            <p:cNvPr id="22" name="Group 22"/>
            <p:cNvGrpSpPr/>
            <p:nvPr/>
          </p:nvGrpSpPr>
          <p:grpSpPr>
            <a:xfrm rot="2252144">
              <a:off x="4180100" y="3525007"/>
              <a:ext cx="7399579" cy="7432687"/>
              <a:chOff x="0" y="0"/>
              <a:chExt cx="2816645" cy="2829248"/>
            </a:xfrm>
          </p:grpSpPr>
          <p:sp>
            <p:nvSpPr>
              <p:cNvPr id="23" name="Freeform 23"/>
              <p:cNvSpPr/>
              <p:nvPr/>
            </p:nvSpPr>
            <p:spPr>
              <a:xfrm>
                <a:off x="0" y="0"/>
                <a:ext cx="2816645" cy="2829248"/>
              </a:xfrm>
              <a:custGeom>
                <a:avLst/>
                <a:gdLst/>
                <a:ahLst/>
                <a:cxnLst/>
                <a:rect l="l" t="t" r="r" b="b"/>
                <a:pathLst>
                  <a:path w="2816645" h="2829248">
                    <a:moveTo>
                      <a:pt x="0" y="0"/>
                    </a:moveTo>
                    <a:lnTo>
                      <a:pt x="2816645" y="0"/>
                    </a:lnTo>
                    <a:lnTo>
                      <a:pt x="2816645" y="2829248"/>
                    </a:lnTo>
                    <a:lnTo>
                      <a:pt x="0" y="2829248"/>
                    </a:lnTo>
                    <a:close/>
                  </a:path>
                </a:pathLst>
              </a:custGeom>
              <a:solidFill>
                <a:srgbClr val="858789"/>
              </a:solidFill>
            </p:spPr>
          </p:sp>
          <p:sp>
            <p:nvSpPr>
              <p:cNvPr id="24" name="TextBox 24"/>
              <p:cNvSpPr txBox="1"/>
              <p:nvPr/>
            </p:nvSpPr>
            <p:spPr>
              <a:xfrm>
                <a:off x="0" y="-123825"/>
                <a:ext cx="2816645" cy="2953073"/>
              </a:xfrm>
              <a:prstGeom prst="rect">
                <a:avLst/>
              </a:prstGeom>
            </p:spPr>
            <p:txBody>
              <a:bodyPr lIns="50800" tIns="50800" rIns="50800" bIns="50800" rtlCol="0" anchor="ctr"/>
              <a:lstStyle/>
              <a:p>
                <a:pPr algn="ctr">
                  <a:lnSpc>
                    <a:spcPts val="2659"/>
                  </a:lnSpc>
                  <a:spcBef>
                    <a:spcPct val="0"/>
                  </a:spcBef>
                </a:pPr>
                <a:endParaRPr/>
              </a:p>
            </p:txBody>
          </p:sp>
        </p:grpSp>
      </p:grpSp>
      <p:sp>
        <p:nvSpPr>
          <p:cNvPr id="25" name="TextBox 25"/>
          <p:cNvSpPr txBox="1"/>
          <p:nvPr/>
        </p:nvSpPr>
        <p:spPr>
          <a:xfrm>
            <a:off x="9475695" y="1243266"/>
            <a:ext cx="6584507" cy="1579920"/>
          </a:xfrm>
          <a:prstGeom prst="rect">
            <a:avLst/>
          </a:prstGeom>
        </p:spPr>
        <p:txBody>
          <a:bodyPr lIns="0" tIns="0" rIns="0" bIns="0" rtlCol="0" anchor="t">
            <a:spAutoFit/>
          </a:bodyPr>
          <a:lstStyle/>
          <a:p>
            <a:pPr algn="ctr">
              <a:lnSpc>
                <a:spcPts val="5980"/>
              </a:lnSpc>
            </a:pPr>
            <a:r>
              <a:rPr lang="en-US" sz="6500" b="1" dirty="0" err="1">
                <a:solidFill>
                  <a:srgbClr val="243342"/>
                </a:solidFill>
                <a:latin typeface="Karnchang Bold"/>
                <a:ea typeface="Karnchang Bold"/>
                <a:cs typeface="Karnchang Bold"/>
                <a:sym typeface="Karnchang Bold"/>
              </a:rPr>
              <a:t>Rumusan</a:t>
            </a:r>
            <a:r>
              <a:rPr lang="en-US" sz="6500" b="1" dirty="0">
                <a:solidFill>
                  <a:srgbClr val="243342"/>
                </a:solidFill>
                <a:latin typeface="Karnchang Bold"/>
                <a:ea typeface="Karnchang Bold"/>
                <a:cs typeface="Karnchang Bold"/>
                <a:sym typeface="Karnchang Bold"/>
              </a:rPr>
              <a:t> </a:t>
            </a:r>
            <a:r>
              <a:rPr lang="en-US" sz="6500" b="1" dirty="0" err="1">
                <a:solidFill>
                  <a:srgbClr val="243342"/>
                </a:solidFill>
                <a:latin typeface="Karnchang Bold"/>
                <a:ea typeface="Karnchang Bold"/>
                <a:cs typeface="Karnchang Bold"/>
                <a:sym typeface="Karnchang Bold"/>
              </a:rPr>
              <a:t>Masalah</a:t>
            </a:r>
            <a:endParaRPr lang="en-US" sz="6500" b="1" dirty="0">
              <a:solidFill>
                <a:srgbClr val="243342"/>
              </a:solidFill>
              <a:latin typeface="Karnchang Bold"/>
              <a:ea typeface="Karnchang Bold"/>
              <a:cs typeface="Karnchang Bold"/>
              <a:sym typeface="Karnchang Bold"/>
            </a:endParaRPr>
          </a:p>
        </p:txBody>
      </p:sp>
      <p:sp>
        <p:nvSpPr>
          <p:cNvPr id="33" name="TextBox 33"/>
          <p:cNvSpPr txBox="1"/>
          <p:nvPr/>
        </p:nvSpPr>
        <p:spPr>
          <a:xfrm>
            <a:off x="1490452" y="3806190"/>
            <a:ext cx="6438273" cy="462434"/>
          </a:xfrm>
          <a:prstGeom prst="rect">
            <a:avLst/>
          </a:prstGeom>
        </p:spPr>
        <p:txBody>
          <a:bodyPr lIns="0" tIns="0" rIns="0" bIns="0" rtlCol="0" anchor="t">
            <a:spAutoFit/>
          </a:bodyPr>
          <a:lstStyle/>
          <a:p>
            <a:pPr algn="just">
              <a:lnSpc>
                <a:spcPts val="3779"/>
              </a:lnSpc>
            </a:pPr>
            <a:r>
              <a:rPr lang="en-US" sz="2700" dirty="0">
                <a:solidFill>
                  <a:srgbClr val="000000"/>
                </a:solidFill>
                <a:latin typeface="Karnchang"/>
                <a:ea typeface="Karnchang"/>
                <a:cs typeface="Karnchang"/>
                <a:sym typeface="Karnchang"/>
              </a:rPr>
              <a:t> </a:t>
            </a:r>
          </a:p>
        </p:txBody>
      </p:sp>
      <p:grpSp>
        <p:nvGrpSpPr>
          <p:cNvPr id="34" name="Group 34"/>
          <p:cNvGrpSpPr/>
          <p:nvPr/>
        </p:nvGrpSpPr>
        <p:grpSpPr>
          <a:xfrm>
            <a:off x="15665503" y="317552"/>
            <a:ext cx="2042119" cy="650325"/>
            <a:chOff x="0" y="0"/>
            <a:chExt cx="537842" cy="171279"/>
          </a:xfrm>
        </p:grpSpPr>
        <p:sp>
          <p:nvSpPr>
            <p:cNvPr id="35" name="Freeform 35"/>
            <p:cNvSpPr/>
            <p:nvPr/>
          </p:nvSpPr>
          <p:spPr>
            <a:xfrm>
              <a:off x="0" y="0"/>
              <a:ext cx="537842" cy="171279"/>
            </a:xfrm>
            <a:custGeom>
              <a:avLst/>
              <a:gdLst/>
              <a:ahLst/>
              <a:cxnLst/>
              <a:rect l="l" t="t" r="r" b="b"/>
              <a:pathLst>
                <a:path w="537842" h="171279">
                  <a:moveTo>
                    <a:pt x="53076" y="0"/>
                  </a:moveTo>
                  <a:lnTo>
                    <a:pt x="484766" y="0"/>
                  </a:lnTo>
                  <a:cubicBezTo>
                    <a:pt x="514079" y="0"/>
                    <a:pt x="537842" y="23763"/>
                    <a:pt x="537842" y="53076"/>
                  </a:cubicBezTo>
                  <a:lnTo>
                    <a:pt x="537842" y="118203"/>
                  </a:lnTo>
                  <a:cubicBezTo>
                    <a:pt x="537842" y="132280"/>
                    <a:pt x="532250" y="145780"/>
                    <a:pt x="522296" y="155734"/>
                  </a:cubicBezTo>
                  <a:cubicBezTo>
                    <a:pt x="512343" y="165687"/>
                    <a:pt x="498843" y="171279"/>
                    <a:pt x="484766" y="171279"/>
                  </a:cubicBezTo>
                  <a:lnTo>
                    <a:pt x="53076" y="171279"/>
                  </a:lnTo>
                  <a:cubicBezTo>
                    <a:pt x="38999" y="171279"/>
                    <a:pt x="25499" y="165687"/>
                    <a:pt x="15546" y="155734"/>
                  </a:cubicBezTo>
                  <a:cubicBezTo>
                    <a:pt x="5592" y="145780"/>
                    <a:pt x="0" y="132280"/>
                    <a:pt x="0" y="118203"/>
                  </a:cubicBezTo>
                  <a:lnTo>
                    <a:pt x="0" y="53076"/>
                  </a:lnTo>
                  <a:cubicBezTo>
                    <a:pt x="0" y="38999"/>
                    <a:pt x="5592" y="25499"/>
                    <a:pt x="15546" y="15546"/>
                  </a:cubicBezTo>
                  <a:cubicBezTo>
                    <a:pt x="25499" y="5592"/>
                    <a:pt x="38999" y="0"/>
                    <a:pt x="53076" y="0"/>
                  </a:cubicBezTo>
                  <a:close/>
                </a:path>
              </a:pathLst>
            </a:custGeom>
            <a:solidFill>
              <a:srgbClr val="535659"/>
            </a:solidFill>
            <a:ln w="19050" cap="sq">
              <a:solidFill>
                <a:srgbClr val="243342"/>
              </a:solidFill>
              <a:prstDash val="solid"/>
              <a:miter/>
            </a:ln>
          </p:spPr>
        </p:sp>
        <p:sp>
          <p:nvSpPr>
            <p:cNvPr id="36" name="TextBox 36"/>
            <p:cNvSpPr txBox="1"/>
            <p:nvPr/>
          </p:nvSpPr>
          <p:spPr>
            <a:xfrm>
              <a:off x="0" y="-38100"/>
              <a:ext cx="537842" cy="209379"/>
            </a:xfrm>
            <a:prstGeom prst="rect">
              <a:avLst/>
            </a:prstGeom>
          </p:spPr>
          <p:txBody>
            <a:bodyPr lIns="50800" tIns="50800" rIns="50800" bIns="50800" rtlCol="0" anchor="ctr"/>
            <a:lstStyle/>
            <a:p>
              <a:pPr algn="ctr">
                <a:lnSpc>
                  <a:spcPts val="3362"/>
                </a:lnSpc>
              </a:pPr>
              <a:endParaRPr/>
            </a:p>
          </p:txBody>
        </p:sp>
      </p:grpSp>
      <p:grpSp>
        <p:nvGrpSpPr>
          <p:cNvPr id="37" name="Group 37"/>
          <p:cNvGrpSpPr/>
          <p:nvPr/>
        </p:nvGrpSpPr>
        <p:grpSpPr>
          <a:xfrm>
            <a:off x="629723" y="9258300"/>
            <a:ext cx="6961669" cy="627749"/>
            <a:chOff x="0" y="0"/>
            <a:chExt cx="1833526" cy="165333"/>
          </a:xfrm>
        </p:grpSpPr>
        <p:sp>
          <p:nvSpPr>
            <p:cNvPr id="38" name="Freeform 38"/>
            <p:cNvSpPr/>
            <p:nvPr/>
          </p:nvSpPr>
          <p:spPr>
            <a:xfrm>
              <a:off x="0" y="0"/>
              <a:ext cx="1833526" cy="165333"/>
            </a:xfrm>
            <a:custGeom>
              <a:avLst/>
              <a:gdLst/>
              <a:ahLst/>
              <a:cxnLst/>
              <a:rect l="l" t="t" r="r" b="b"/>
              <a:pathLst>
                <a:path w="1833526" h="165333">
                  <a:moveTo>
                    <a:pt x="16681" y="0"/>
                  </a:moveTo>
                  <a:lnTo>
                    <a:pt x="1816845" y="0"/>
                  </a:lnTo>
                  <a:cubicBezTo>
                    <a:pt x="1821269" y="0"/>
                    <a:pt x="1825512" y="1757"/>
                    <a:pt x="1828640" y="4886"/>
                  </a:cubicBezTo>
                  <a:cubicBezTo>
                    <a:pt x="1831769" y="8014"/>
                    <a:pt x="1833526" y="12257"/>
                    <a:pt x="1833526" y="16681"/>
                  </a:cubicBezTo>
                  <a:lnTo>
                    <a:pt x="1833526" y="148652"/>
                  </a:lnTo>
                  <a:cubicBezTo>
                    <a:pt x="1833526" y="157865"/>
                    <a:pt x="1826058" y="165333"/>
                    <a:pt x="1816845" y="165333"/>
                  </a:cubicBezTo>
                  <a:lnTo>
                    <a:pt x="16681" y="165333"/>
                  </a:lnTo>
                  <a:cubicBezTo>
                    <a:pt x="7468" y="165333"/>
                    <a:pt x="0" y="157865"/>
                    <a:pt x="0" y="148652"/>
                  </a:cubicBezTo>
                  <a:lnTo>
                    <a:pt x="0" y="16681"/>
                  </a:lnTo>
                  <a:cubicBezTo>
                    <a:pt x="0" y="7468"/>
                    <a:pt x="7468" y="0"/>
                    <a:pt x="16681" y="0"/>
                  </a:cubicBezTo>
                  <a:close/>
                </a:path>
              </a:pathLst>
            </a:custGeom>
            <a:solidFill>
              <a:srgbClr val="535659"/>
            </a:solidFill>
            <a:ln w="19050" cap="sq">
              <a:solidFill>
                <a:srgbClr val="243342"/>
              </a:solidFill>
              <a:prstDash val="solid"/>
              <a:miter/>
            </a:ln>
          </p:spPr>
        </p:sp>
        <p:sp>
          <p:nvSpPr>
            <p:cNvPr id="39" name="TextBox 39"/>
            <p:cNvSpPr txBox="1"/>
            <p:nvPr/>
          </p:nvSpPr>
          <p:spPr>
            <a:xfrm>
              <a:off x="0" y="-38100"/>
              <a:ext cx="1833526" cy="203433"/>
            </a:xfrm>
            <a:prstGeom prst="rect">
              <a:avLst/>
            </a:prstGeom>
          </p:spPr>
          <p:txBody>
            <a:bodyPr lIns="50800" tIns="50800" rIns="50800" bIns="50800" rtlCol="0" anchor="ctr"/>
            <a:lstStyle/>
            <a:p>
              <a:pPr algn="ctr">
                <a:lnSpc>
                  <a:spcPts val="3362"/>
                </a:lnSpc>
              </a:pPr>
              <a:endParaRPr/>
            </a:p>
          </p:txBody>
        </p:sp>
      </p:grpSp>
      <p:sp>
        <p:nvSpPr>
          <p:cNvPr id="54" name="TextBox 54"/>
          <p:cNvSpPr txBox="1"/>
          <p:nvPr/>
        </p:nvSpPr>
        <p:spPr>
          <a:xfrm>
            <a:off x="787067" y="9276256"/>
            <a:ext cx="7046259" cy="458486"/>
          </a:xfrm>
          <a:prstGeom prst="rect">
            <a:avLst/>
          </a:prstGeom>
        </p:spPr>
        <p:txBody>
          <a:bodyPr lIns="0" tIns="0" rIns="0" bIns="0" rtlCol="0" anchor="t">
            <a:spAutoFit/>
          </a:bodyPr>
          <a:lstStyle/>
          <a:p>
            <a:pPr algn="l">
              <a:lnSpc>
                <a:spcPts val="2986"/>
              </a:lnSpc>
            </a:pPr>
            <a:r>
              <a:rPr lang="en-US" sz="2133">
                <a:solidFill>
                  <a:srgbClr val="E6EAEF"/>
                </a:solidFill>
                <a:latin typeface="Karnchang"/>
                <a:ea typeface="Karnchang"/>
                <a:cs typeface="Karnchang"/>
                <a:sym typeface="Karnchang"/>
              </a:rPr>
              <a:t>Universitas Islam Nusantara | Teknik Informatika | 2025</a:t>
            </a:r>
          </a:p>
        </p:txBody>
      </p:sp>
      <p:sp>
        <p:nvSpPr>
          <p:cNvPr id="55" name="TextBox 25">
            <a:extLst>
              <a:ext uri="{FF2B5EF4-FFF2-40B4-BE49-F238E27FC236}">
                <a16:creationId xmlns:a16="http://schemas.microsoft.com/office/drawing/2014/main" id="{5D83036D-764A-78DC-C5B4-766E22D98E68}"/>
              </a:ext>
            </a:extLst>
          </p:cNvPr>
          <p:cNvSpPr txBox="1"/>
          <p:nvPr/>
        </p:nvSpPr>
        <p:spPr>
          <a:xfrm>
            <a:off x="1450457" y="1274317"/>
            <a:ext cx="6584507" cy="1579920"/>
          </a:xfrm>
          <a:prstGeom prst="rect">
            <a:avLst/>
          </a:prstGeom>
        </p:spPr>
        <p:txBody>
          <a:bodyPr lIns="0" tIns="0" rIns="0" bIns="0" rtlCol="0" anchor="t">
            <a:spAutoFit/>
          </a:bodyPr>
          <a:lstStyle/>
          <a:p>
            <a:pPr algn="ctr">
              <a:lnSpc>
                <a:spcPts val="5980"/>
              </a:lnSpc>
            </a:pPr>
            <a:r>
              <a:rPr lang="en-US" sz="6500" b="1" dirty="0" err="1">
                <a:solidFill>
                  <a:srgbClr val="243342"/>
                </a:solidFill>
                <a:latin typeface="Karnchang Bold"/>
                <a:ea typeface="Karnchang Bold"/>
                <a:cs typeface="Karnchang Bold"/>
                <a:sym typeface="Karnchang Bold"/>
              </a:rPr>
              <a:t>Identifikasi</a:t>
            </a:r>
            <a:endParaRPr lang="en-US" sz="6500" b="1" dirty="0">
              <a:solidFill>
                <a:srgbClr val="243342"/>
              </a:solidFill>
              <a:latin typeface="Karnchang Bold"/>
              <a:ea typeface="Karnchang Bold"/>
              <a:cs typeface="Karnchang Bold"/>
              <a:sym typeface="Karnchang Bold"/>
            </a:endParaRPr>
          </a:p>
          <a:p>
            <a:pPr algn="ctr">
              <a:lnSpc>
                <a:spcPts val="5980"/>
              </a:lnSpc>
            </a:pPr>
            <a:r>
              <a:rPr lang="en-US" sz="6500" b="1" dirty="0" err="1">
                <a:solidFill>
                  <a:srgbClr val="243342"/>
                </a:solidFill>
                <a:latin typeface="Karnchang Bold"/>
                <a:ea typeface="Karnchang Bold"/>
                <a:cs typeface="Karnchang Bold"/>
                <a:sym typeface="Karnchang Bold"/>
              </a:rPr>
              <a:t>Masalah</a:t>
            </a:r>
            <a:endParaRPr lang="en-US" sz="6500" b="1" dirty="0">
              <a:solidFill>
                <a:srgbClr val="243342"/>
              </a:solidFill>
              <a:latin typeface="Karnchang Bold"/>
              <a:ea typeface="Karnchang Bold"/>
              <a:cs typeface="Karnchang Bold"/>
              <a:sym typeface="Karnchang Bold"/>
            </a:endParaRPr>
          </a:p>
        </p:txBody>
      </p:sp>
      <p:sp>
        <p:nvSpPr>
          <p:cNvPr id="58" name="TextBox 57">
            <a:extLst>
              <a:ext uri="{FF2B5EF4-FFF2-40B4-BE49-F238E27FC236}">
                <a16:creationId xmlns:a16="http://schemas.microsoft.com/office/drawing/2014/main" id="{0509403B-5D47-ED2B-9D77-0182AD227A82}"/>
              </a:ext>
            </a:extLst>
          </p:cNvPr>
          <p:cNvSpPr txBox="1"/>
          <p:nvPr/>
        </p:nvSpPr>
        <p:spPr>
          <a:xfrm>
            <a:off x="1530516" y="3129626"/>
            <a:ext cx="6165683" cy="5579989"/>
          </a:xfrm>
          <a:prstGeom prst="rect">
            <a:avLst/>
          </a:prstGeom>
          <a:noFill/>
        </p:spPr>
        <p:txBody>
          <a:bodyPr wrap="square">
            <a:spAutoFit/>
          </a:bodyPr>
          <a:lstStyle/>
          <a:p>
            <a:pPr marL="342900" lvl="0" indent="-342900" algn="just">
              <a:lnSpc>
                <a:spcPct val="150000"/>
              </a:lnSpc>
              <a:buFont typeface="+mj-lt"/>
              <a:buAutoNum type="arabicPeriod"/>
            </a:pPr>
            <a:r>
              <a:rPr lang="en-ID" sz="2400" b="1" dirty="0" err="1">
                <a:effectLst/>
                <a:latin typeface="Karnchang" panose="020B0604020202020204" charset="-34"/>
                <a:ea typeface="Calibri" panose="020F0502020204030204" pitchFamily="34" charset="0"/>
                <a:cs typeface="Karnchang" panose="020B0604020202020204" charset="-34"/>
              </a:rPr>
              <a:t>Sistem</a:t>
            </a:r>
            <a:r>
              <a:rPr lang="en-ID" sz="2400" b="1" dirty="0">
                <a:effectLst/>
                <a:latin typeface="Karnchang" panose="020B0604020202020204" charset="-34"/>
                <a:ea typeface="Calibri" panose="020F0502020204030204" pitchFamily="34" charset="0"/>
                <a:cs typeface="Karnchang" panose="020B0604020202020204" charset="-34"/>
              </a:rPr>
              <a:t> </a:t>
            </a:r>
            <a:r>
              <a:rPr lang="en-ID" sz="2400" b="1" dirty="0" err="1">
                <a:effectLst/>
                <a:latin typeface="Karnchang" panose="020B0604020202020204" charset="-34"/>
                <a:ea typeface="Calibri" panose="020F0502020204030204" pitchFamily="34" charset="0"/>
                <a:cs typeface="Karnchang" panose="020B0604020202020204" charset="-34"/>
              </a:rPr>
              <a:t>rekam</a:t>
            </a:r>
            <a:r>
              <a:rPr lang="en-ID" sz="2400" b="1" dirty="0">
                <a:effectLst/>
                <a:latin typeface="Karnchang" panose="020B0604020202020204" charset="-34"/>
                <a:ea typeface="Calibri" panose="020F0502020204030204" pitchFamily="34" charset="0"/>
                <a:cs typeface="Karnchang" panose="020B0604020202020204" charset="-34"/>
              </a:rPr>
              <a:t> </a:t>
            </a:r>
            <a:r>
              <a:rPr lang="en-ID" sz="2400" b="1" dirty="0" err="1">
                <a:effectLst/>
                <a:latin typeface="Karnchang" panose="020B0604020202020204" charset="-34"/>
                <a:ea typeface="Calibri" panose="020F0502020204030204" pitchFamily="34" charset="0"/>
                <a:cs typeface="Karnchang" panose="020B0604020202020204" charset="-34"/>
              </a:rPr>
              <a:t>medis</a:t>
            </a:r>
            <a:r>
              <a:rPr lang="en-ID" sz="2400" b="1" dirty="0">
                <a:effectLst/>
                <a:latin typeface="Karnchang" panose="020B0604020202020204" charset="-34"/>
                <a:ea typeface="Calibri" panose="020F0502020204030204" pitchFamily="34" charset="0"/>
                <a:cs typeface="Karnchang" panose="020B0604020202020204" charset="-34"/>
              </a:rPr>
              <a:t> yang </a:t>
            </a:r>
            <a:r>
              <a:rPr lang="en-ID" sz="2400" b="1" dirty="0" err="1">
                <a:effectLst/>
                <a:latin typeface="Karnchang" panose="020B0604020202020204" charset="-34"/>
                <a:ea typeface="Calibri" panose="020F0502020204030204" pitchFamily="34" charset="0"/>
                <a:cs typeface="Karnchang" panose="020B0604020202020204" charset="-34"/>
              </a:rPr>
              <a:t>masih</a:t>
            </a:r>
            <a:r>
              <a:rPr lang="en-ID" sz="2400" b="1" dirty="0">
                <a:effectLst/>
                <a:latin typeface="Karnchang" panose="020B0604020202020204" charset="-34"/>
                <a:ea typeface="Calibri" panose="020F0502020204030204" pitchFamily="34" charset="0"/>
                <a:cs typeface="Karnchang" panose="020B0604020202020204" charset="-34"/>
              </a:rPr>
              <a:t> </a:t>
            </a:r>
            <a:r>
              <a:rPr lang="en-ID" sz="2400" b="1" dirty="0" err="1">
                <a:effectLst/>
                <a:latin typeface="Karnchang" panose="020B0604020202020204" charset="-34"/>
                <a:ea typeface="Calibri" panose="020F0502020204030204" pitchFamily="34" charset="0"/>
                <a:cs typeface="Karnchang" panose="020B0604020202020204" charset="-34"/>
              </a:rPr>
              <a:t>bersifat</a:t>
            </a:r>
            <a:r>
              <a:rPr lang="en-ID" sz="2400" b="1" dirty="0">
                <a:effectLst/>
                <a:latin typeface="Karnchang" panose="020B0604020202020204" charset="-34"/>
                <a:ea typeface="Calibri" panose="020F0502020204030204" pitchFamily="34" charset="0"/>
                <a:cs typeface="Karnchang" panose="020B0604020202020204" charset="-34"/>
              </a:rPr>
              <a:t> manual, yang </a:t>
            </a:r>
            <a:r>
              <a:rPr lang="en-ID" sz="2400" b="1" dirty="0" err="1">
                <a:effectLst/>
                <a:latin typeface="Karnchang" panose="020B0604020202020204" charset="-34"/>
                <a:ea typeface="Calibri" panose="020F0502020204030204" pitchFamily="34" charset="0"/>
                <a:cs typeface="Karnchang" panose="020B0604020202020204" charset="-34"/>
              </a:rPr>
              <a:t>dirasa</a:t>
            </a:r>
            <a:r>
              <a:rPr lang="en-ID" sz="2400" b="1" dirty="0">
                <a:effectLst/>
                <a:latin typeface="Karnchang" panose="020B0604020202020204" charset="-34"/>
                <a:ea typeface="Calibri" panose="020F0502020204030204" pitchFamily="34" charset="0"/>
                <a:cs typeface="Karnchang" panose="020B0604020202020204" charset="-34"/>
              </a:rPr>
              <a:t> </a:t>
            </a:r>
            <a:r>
              <a:rPr lang="en-ID" sz="2400" b="1" dirty="0" err="1">
                <a:effectLst/>
                <a:latin typeface="Karnchang" panose="020B0604020202020204" charset="-34"/>
                <a:ea typeface="Calibri" panose="020F0502020204030204" pitchFamily="34" charset="0"/>
                <a:cs typeface="Karnchang" panose="020B0604020202020204" charset="-34"/>
              </a:rPr>
              <a:t>kurang</a:t>
            </a:r>
            <a:r>
              <a:rPr lang="en-ID" sz="2400" b="1" dirty="0">
                <a:effectLst/>
                <a:latin typeface="Karnchang" panose="020B0604020202020204" charset="-34"/>
                <a:ea typeface="Calibri" panose="020F0502020204030204" pitchFamily="34" charset="0"/>
                <a:cs typeface="Karnchang" panose="020B0604020202020204" charset="-34"/>
              </a:rPr>
              <a:t> </a:t>
            </a:r>
            <a:r>
              <a:rPr lang="en-ID" sz="2400" b="1" dirty="0" err="1">
                <a:effectLst/>
                <a:latin typeface="Karnchang" panose="020B0604020202020204" charset="-34"/>
                <a:ea typeface="Calibri" panose="020F0502020204030204" pitchFamily="34" charset="0"/>
                <a:cs typeface="Karnchang" panose="020B0604020202020204" charset="-34"/>
              </a:rPr>
              <a:t>efektif</a:t>
            </a:r>
            <a:r>
              <a:rPr lang="en-ID" sz="2400" b="1" dirty="0">
                <a:effectLst/>
                <a:latin typeface="Karnchang" panose="020B0604020202020204" charset="-34"/>
                <a:ea typeface="Calibri" panose="020F0502020204030204" pitchFamily="34" charset="0"/>
                <a:cs typeface="Karnchang" panose="020B0604020202020204" charset="-34"/>
              </a:rPr>
              <a:t> dan </a:t>
            </a:r>
            <a:r>
              <a:rPr lang="en-ID" sz="2400" b="1" dirty="0" err="1">
                <a:effectLst/>
                <a:latin typeface="Karnchang" panose="020B0604020202020204" charset="-34"/>
                <a:ea typeface="Calibri" panose="020F0502020204030204" pitchFamily="34" charset="0"/>
                <a:cs typeface="Karnchang" panose="020B0604020202020204" charset="-34"/>
              </a:rPr>
              <a:t>efesien</a:t>
            </a:r>
            <a:r>
              <a:rPr lang="en-ID" sz="2400" b="1" dirty="0">
                <a:effectLst/>
                <a:latin typeface="Karnchang" panose="020B0604020202020204" charset="-34"/>
                <a:ea typeface="Calibri" panose="020F0502020204030204" pitchFamily="34" charset="0"/>
                <a:cs typeface="Karnchang" panose="020B0604020202020204" charset="-34"/>
              </a:rPr>
              <a:t>.</a:t>
            </a:r>
          </a:p>
          <a:p>
            <a:pPr marL="342900" lvl="0" indent="-342900" algn="just">
              <a:lnSpc>
                <a:spcPct val="150000"/>
              </a:lnSpc>
              <a:buFont typeface="+mj-lt"/>
              <a:buAutoNum type="arabicPeriod"/>
            </a:pPr>
            <a:r>
              <a:rPr lang="en-ID" sz="2400" b="1" dirty="0" err="1">
                <a:effectLst/>
                <a:latin typeface="Karnchang" panose="020B0604020202020204" charset="-34"/>
                <a:ea typeface="Calibri" panose="020F0502020204030204" pitchFamily="34" charset="0"/>
                <a:cs typeface="Karnchang" panose="020B0604020202020204" charset="-34"/>
              </a:rPr>
              <a:t>Kepatuhan</a:t>
            </a:r>
            <a:r>
              <a:rPr lang="en-ID" sz="2400" b="1" dirty="0">
                <a:effectLst/>
                <a:latin typeface="Karnchang" panose="020B0604020202020204" charset="-34"/>
                <a:ea typeface="Calibri" panose="020F0502020204030204" pitchFamily="34" charset="0"/>
                <a:cs typeface="Karnchang" panose="020B0604020202020204" charset="-34"/>
              </a:rPr>
              <a:t> </a:t>
            </a:r>
            <a:r>
              <a:rPr lang="en-ID" sz="2400" b="1" dirty="0" err="1">
                <a:effectLst/>
                <a:latin typeface="Karnchang" panose="020B0604020202020204" charset="-34"/>
                <a:ea typeface="Calibri" panose="020F0502020204030204" pitchFamily="34" charset="0"/>
                <a:cs typeface="Karnchang" panose="020B0604020202020204" charset="-34"/>
              </a:rPr>
              <a:t>terhadap</a:t>
            </a:r>
            <a:r>
              <a:rPr lang="en-ID" sz="2400" b="1" dirty="0">
                <a:effectLst/>
                <a:latin typeface="Karnchang" panose="020B0604020202020204" charset="-34"/>
                <a:ea typeface="Calibri" panose="020F0502020204030204" pitchFamily="34" charset="0"/>
                <a:cs typeface="Karnchang" panose="020B0604020202020204" charset="-34"/>
              </a:rPr>
              <a:t> </a:t>
            </a:r>
            <a:r>
              <a:rPr lang="en-ID" sz="2400" b="1" dirty="0" err="1">
                <a:effectLst/>
                <a:latin typeface="Karnchang" panose="020B0604020202020204" charset="-34"/>
                <a:ea typeface="Calibri" panose="020F0502020204030204" pitchFamily="34" charset="0"/>
                <a:cs typeface="Karnchang" panose="020B0604020202020204" charset="-34"/>
              </a:rPr>
              <a:t>Regulasi</a:t>
            </a:r>
            <a:r>
              <a:rPr lang="en-ID" sz="2400" b="1" dirty="0">
                <a:effectLst/>
                <a:latin typeface="Karnchang" panose="020B0604020202020204" charset="-34"/>
                <a:ea typeface="Calibri" panose="020F0502020204030204" pitchFamily="34" charset="0"/>
                <a:cs typeface="Karnchang" panose="020B0604020202020204" charset="-34"/>
              </a:rPr>
              <a:t> </a:t>
            </a:r>
            <a:r>
              <a:rPr lang="en-ID" sz="2400" b="1" dirty="0" err="1">
                <a:effectLst/>
                <a:latin typeface="Karnchang" panose="020B0604020202020204" charset="-34"/>
                <a:ea typeface="Calibri" panose="020F0502020204030204" pitchFamily="34" charset="0"/>
                <a:cs typeface="Karnchang" panose="020B0604020202020204" charset="-34"/>
              </a:rPr>
              <a:t>Permenkes</a:t>
            </a:r>
            <a:r>
              <a:rPr lang="en-ID" sz="2400" b="1" dirty="0">
                <a:effectLst/>
                <a:latin typeface="Karnchang" panose="020B0604020202020204" charset="-34"/>
                <a:ea typeface="Calibri" panose="020F0502020204030204" pitchFamily="34" charset="0"/>
                <a:cs typeface="Karnchang" panose="020B0604020202020204" charset="-34"/>
              </a:rPr>
              <a:t> No. 24 </a:t>
            </a:r>
            <a:r>
              <a:rPr lang="en-ID" sz="2400" b="1" dirty="0" err="1">
                <a:effectLst/>
                <a:latin typeface="Karnchang" panose="020B0604020202020204" charset="-34"/>
                <a:ea typeface="Calibri" panose="020F0502020204030204" pitchFamily="34" charset="0"/>
                <a:cs typeface="Karnchang" panose="020B0604020202020204" charset="-34"/>
              </a:rPr>
              <a:t>Tahun</a:t>
            </a:r>
            <a:r>
              <a:rPr lang="en-ID" sz="2400" b="1" dirty="0">
                <a:effectLst/>
                <a:latin typeface="Karnchang" panose="020B0604020202020204" charset="-34"/>
                <a:ea typeface="Calibri" panose="020F0502020204030204" pitchFamily="34" charset="0"/>
                <a:cs typeface="Karnchang" panose="020B0604020202020204" charset="-34"/>
              </a:rPr>
              <a:t> 2022, yang </a:t>
            </a:r>
            <a:r>
              <a:rPr lang="en-ID" sz="2400" b="1" dirty="0" err="1">
                <a:effectLst/>
                <a:latin typeface="Karnchang" panose="020B0604020202020204" charset="-34"/>
                <a:ea typeface="Calibri" panose="020F0502020204030204" pitchFamily="34" charset="0"/>
                <a:cs typeface="Karnchang" panose="020B0604020202020204" charset="-34"/>
              </a:rPr>
              <a:t>mengharuskan</a:t>
            </a:r>
            <a:r>
              <a:rPr lang="en-ID" sz="2400" b="1" dirty="0">
                <a:effectLst/>
                <a:latin typeface="Karnchang" panose="020B0604020202020204" charset="-34"/>
                <a:ea typeface="Calibri" panose="020F0502020204030204" pitchFamily="34" charset="0"/>
                <a:cs typeface="Karnchang" panose="020B0604020202020204" charset="-34"/>
              </a:rPr>
              <a:t> </a:t>
            </a:r>
            <a:r>
              <a:rPr lang="en-ID" sz="2400" b="1" dirty="0" err="1">
                <a:effectLst/>
                <a:latin typeface="Karnchang" panose="020B0604020202020204" charset="-34"/>
                <a:ea typeface="Calibri" panose="020F0502020204030204" pitchFamily="34" charset="0"/>
                <a:cs typeface="Karnchang" panose="020B0604020202020204" charset="-34"/>
              </a:rPr>
              <a:t>setiap</a:t>
            </a:r>
            <a:r>
              <a:rPr lang="en-ID" sz="2400" b="1" dirty="0">
                <a:effectLst/>
                <a:latin typeface="Karnchang" panose="020B0604020202020204" charset="-34"/>
                <a:ea typeface="Calibri" panose="020F0502020204030204" pitchFamily="34" charset="0"/>
                <a:cs typeface="Karnchang" panose="020B0604020202020204" charset="-34"/>
              </a:rPr>
              <a:t> </a:t>
            </a:r>
            <a:r>
              <a:rPr lang="en-ID" sz="2400" b="1" dirty="0" err="1">
                <a:effectLst/>
                <a:latin typeface="Karnchang" panose="020B0604020202020204" charset="-34"/>
                <a:ea typeface="Calibri" panose="020F0502020204030204" pitchFamily="34" charset="0"/>
                <a:cs typeface="Karnchang" panose="020B0604020202020204" charset="-34"/>
              </a:rPr>
              <a:t>fasilitas</a:t>
            </a:r>
            <a:r>
              <a:rPr lang="en-ID" sz="2400" b="1" dirty="0">
                <a:effectLst/>
                <a:latin typeface="Karnchang" panose="020B0604020202020204" charset="-34"/>
                <a:ea typeface="Calibri" panose="020F0502020204030204" pitchFamily="34" charset="0"/>
                <a:cs typeface="Karnchang" panose="020B0604020202020204" charset="-34"/>
              </a:rPr>
              <a:t> Kesehatan </a:t>
            </a:r>
            <a:r>
              <a:rPr lang="en-ID" sz="2400" b="1" dirty="0" err="1">
                <a:effectLst/>
                <a:latin typeface="Karnchang" panose="020B0604020202020204" charset="-34"/>
                <a:ea typeface="Calibri" panose="020F0502020204030204" pitchFamily="34" charset="0"/>
                <a:cs typeface="Karnchang" panose="020B0604020202020204" charset="-34"/>
              </a:rPr>
              <a:t>mempunyai</a:t>
            </a:r>
            <a:r>
              <a:rPr lang="en-ID" sz="2400" b="1" dirty="0">
                <a:effectLst/>
                <a:latin typeface="Karnchang" panose="020B0604020202020204" charset="-34"/>
                <a:ea typeface="Calibri" panose="020F0502020204030204" pitchFamily="34" charset="0"/>
                <a:cs typeface="Karnchang" panose="020B0604020202020204" charset="-34"/>
              </a:rPr>
              <a:t> </a:t>
            </a:r>
            <a:r>
              <a:rPr lang="en-ID" sz="2400" b="1" dirty="0" err="1">
                <a:effectLst/>
                <a:latin typeface="Karnchang" panose="020B0604020202020204" charset="-34"/>
                <a:ea typeface="Calibri" panose="020F0502020204030204" pitchFamily="34" charset="0"/>
                <a:cs typeface="Karnchang" panose="020B0604020202020204" charset="-34"/>
              </a:rPr>
              <a:t>rekam</a:t>
            </a:r>
            <a:r>
              <a:rPr lang="en-ID" sz="2400" b="1" dirty="0">
                <a:effectLst/>
                <a:latin typeface="Karnchang" panose="020B0604020202020204" charset="-34"/>
                <a:ea typeface="Calibri" panose="020F0502020204030204" pitchFamily="34" charset="0"/>
                <a:cs typeface="Karnchang" panose="020B0604020202020204" charset="-34"/>
              </a:rPr>
              <a:t> </a:t>
            </a:r>
            <a:r>
              <a:rPr lang="en-ID" sz="2400" b="1" dirty="0" err="1">
                <a:effectLst/>
                <a:latin typeface="Karnchang" panose="020B0604020202020204" charset="-34"/>
                <a:ea typeface="Calibri" panose="020F0502020204030204" pitchFamily="34" charset="0"/>
                <a:cs typeface="Karnchang" panose="020B0604020202020204" charset="-34"/>
              </a:rPr>
              <a:t>medik</a:t>
            </a:r>
            <a:r>
              <a:rPr lang="en-ID" sz="2400" b="1" dirty="0">
                <a:effectLst/>
                <a:latin typeface="Karnchang" panose="020B0604020202020204" charset="-34"/>
                <a:ea typeface="Calibri" panose="020F0502020204030204" pitchFamily="34" charset="0"/>
                <a:cs typeface="Karnchang" panose="020B0604020202020204" charset="-34"/>
              </a:rPr>
              <a:t> </a:t>
            </a:r>
            <a:r>
              <a:rPr lang="en-ID" sz="2400" b="1" dirty="0" err="1">
                <a:effectLst/>
                <a:latin typeface="Karnchang" panose="020B0604020202020204" charset="-34"/>
                <a:ea typeface="Calibri" panose="020F0502020204030204" pitchFamily="34" charset="0"/>
                <a:cs typeface="Karnchang" panose="020B0604020202020204" charset="-34"/>
              </a:rPr>
              <a:t>elektronik</a:t>
            </a:r>
            <a:endParaRPr lang="en-ID" sz="2400" b="1" dirty="0">
              <a:effectLst/>
              <a:latin typeface="Karnchang" panose="020B0604020202020204" charset="-34"/>
              <a:ea typeface="Calibri" panose="020F0502020204030204" pitchFamily="34" charset="0"/>
              <a:cs typeface="Karnchang" panose="020B0604020202020204" charset="-34"/>
            </a:endParaRPr>
          </a:p>
          <a:p>
            <a:pPr marL="342900" lvl="0" indent="-342900" algn="just">
              <a:lnSpc>
                <a:spcPct val="150000"/>
              </a:lnSpc>
              <a:spcAft>
                <a:spcPts val="800"/>
              </a:spcAft>
              <a:buFont typeface="+mj-lt"/>
              <a:buAutoNum type="arabicPeriod"/>
            </a:pPr>
            <a:r>
              <a:rPr lang="en-ID" sz="2400" b="1" dirty="0" err="1">
                <a:effectLst/>
                <a:latin typeface="Karnchang" panose="020B0604020202020204" charset="-34"/>
                <a:ea typeface="Calibri" panose="020F0502020204030204" pitchFamily="34" charset="0"/>
                <a:cs typeface="Karnchang" panose="020B0604020202020204" charset="-34"/>
              </a:rPr>
              <a:t>Keamanan</a:t>
            </a:r>
            <a:r>
              <a:rPr lang="en-ID" sz="2400" b="1" dirty="0">
                <a:effectLst/>
                <a:latin typeface="Karnchang" panose="020B0604020202020204" charset="-34"/>
                <a:ea typeface="Calibri" panose="020F0502020204030204" pitchFamily="34" charset="0"/>
                <a:cs typeface="Karnchang" panose="020B0604020202020204" charset="-34"/>
              </a:rPr>
              <a:t> dan </a:t>
            </a:r>
            <a:r>
              <a:rPr lang="en-ID" sz="2400" b="1" dirty="0" err="1">
                <a:effectLst/>
                <a:latin typeface="Karnchang" panose="020B0604020202020204" charset="-34"/>
                <a:ea typeface="Calibri" panose="020F0502020204030204" pitchFamily="34" charset="0"/>
                <a:cs typeface="Karnchang" panose="020B0604020202020204" charset="-34"/>
              </a:rPr>
              <a:t>kerahasiaan</a:t>
            </a:r>
            <a:r>
              <a:rPr lang="en-ID" sz="2400" b="1" dirty="0">
                <a:effectLst/>
                <a:latin typeface="Karnchang" panose="020B0604020202020204" charset="-34"/>
                <a:ea typeface="Calibri" panose="020F0502020204030204" pitchFamily="34" charset="0"/>
                <a:cs typeface="Karnchang" panose="020B0604020202020204" charset="-34"/>
              </a:rPr>
              <a:t> data </a:t>
            </a:r>
            <a:r>
              <a:rPr lang="en-ID" sz="2400" b="1" dirty="0" err="1">
                <a:effectLst/>
                <a:latin typeface="Karnchang" panose="020B0604020202020204" charset="-34"/>
                <a:ea typeface="Calibri" panose="020F0502020204030204" pitchFamily="34" charset="0"/>
                <a:cs typeface="Karnchang" panose="020B0604020202020204" charset="-34"/>
              </a:rPr>
              <a:t>pasien</a:t>
            </a:r>
            <a:r>
              <a:rPr lang="en-ID" sz="2400" b="1" dirty="0">
                <a:effectLst/>
                <a:latin typeface="Karnchang" panose="020B0604020202020204" charset="-34"/>
                <a:ea typeface="Calibri" panose="020F0502020204030204" pitchFamily="34" charset="0"/>
                <a:cs typeface="Karnchang" panose="020B0604020202020204" charset="-34"/>
              </a:rPr>
              <a:t> yang </a:t>
            </a:r>
            <a:r>
              <a:rPr lang="en-ID" sz="2400" b="1" dirty="0" err="1">
                <a:effectLst/>
                <a:latin typeface="Karnchang" panose="020B0604020202020204" charset="-34"/>
                <a:ea typeface="Calibri" panose="020F0502020204030204" pitchFamily="34" charset="0"/>
                <a:cs typeface="Karnchang" panose="020B0604020202020204" charset="-34"/>
              </a:rPr>
              <a:t>masih</a:t>
            </a:r>
            <a:r>
              <a:rPr lang="en-ID" sz="2400" b="1" dirty="0">
                <a:effectLst/>
                <a:latin typeface="Karnchang" panose="020B0604020202020204" charset="-34"/>
                <a:ea typeface="Calibri" panose="020F0502020204030204" pitchFamily="34" charset="0"/>
                <a:cs typeface="Karnchang" panose="020B0604020202020204" charset="-34"/>
              </a:rPr>
              <a:t> </a:t>
            </a:r>
            <a:r>
              <a:rPr lang="en-ID" sz="2400" b="1" dirty="0" err="1">
                <a:effectLst/>
                <a:latin typeface="Karnchang" panose="020B0604020202020204" charset="-34"/>
                <a:ea typeface="Calibri" panose="020F0502020204030204" pitchFamily="34" charset="0"/>
                <a:cs typeface="Karnchang" panose="020B0604020202020204" charset="-34"/>
              </a:rPr>
              <a:t>belum</a:t>
            </a:r>
            <a:r>
              <a:rPr lang="en-ID" sz="2400" b="1" dirty="0">
                <a:effectLst/>
                <a:latin typeface="Karnchang" panose="020B0604020202020204" charset="-34"/>
                <a:ea typeface="Calibri" panose="020F0502020204030204" pitchFamily="34" charset="0"/>
                <a:cs typeface="Karnchang" panose="020B0604020202020204" charset="-34"/>
              </a:rPr>
              <a:t> </a:t>
            </a:r>
            <a:r>
              <a:rPr lang="en-ID" sz="2400" b="1" dirty="0" err="1">
                <a:effectLst/>
                <a:latin typeface="Karnchang" panose="020B0604020202020204" charset="-34"/>
                <a:ea typeface="Calibri" panose="020F0502020204030204" pitchFamily="34" charset="0"/>
                <a:cs typeface="Karnchang" panose="020B0604020202020204" charset="-34"/>
              </a:rPr>
              <a:t>terjamin</a:t>
            </a:r>
            <a:r>
              <a:rPr lang="en-ID" sz="2400" b="1" dirty="0">
                <a:effectLst/>
                <a:latin typeface="Karnchang" panose="020B0604020202020204" charset="-34"/>
                <a:ea typeface="Calibri" panose="020F0502020204030204" pitchFamily="34" charset="0"/>
                <a:cs typeface="Karnchang" panose="020B0604020202020204" charset="-34"/>
              </a:rPr>
              <a:t> </a:t>
            </a:r>
            <a:r>
              <a:rPr lang="en-ID" sz="2400" b="1" dirty="0" err="1">
                <a:effectLst/>
                <a:latin typeface="Karnchang" panose="020B0604020202020204" charset="-34"/>
                <a:ea typeface="Calibri" panose="020F0502020204030204" pitchFamily="34" charset="0"/>
                <a:cs typeface="Karnchang" panose="020B0604020202020204" charset="-34"/>
              </a:rPr>
              <a:t>aman</a:t>
            </a:r>
            <a:endParaRPr lang="en-ID" sz="2400" b="1" dirty="0">
              <a:effectLst/>
              <a:latin typeface="Karnchang" panose="020B0604020202020204" charset="-34"/>
              <a:ea typeface="Calibri" panose="020F0502020204030204" pitchFamily="34" charset="0"/>
              <a:cs typeface="Karnchang" panose="020B0604020202020204" charset="-34"/>
            </a:endParaRPr>
          </a:p>
        </p:txBody>
      </p:sp>
      <p:sp>
        <p:nvSpPr>
          <p:cNvPr id="60" name="TextBox 59">
            <a:extLst>
              <a:ext uri="{FF2B5EF4-FFF2-40B4-BE49-F238E27FC236}">
                <a16:creationId xmlns:a16="http://schemas.microsoft.com/office/drawing/2014/main" id="{8BDAA951-A2DF-B7EE-EAF4-AA9DFD740E92}"/>
              </a:ext>
            </a:extLst>
          </p:cNvPr>
          <p:cNvSpPr txBox="1"/>
          <p:nvPr/>
        </p:nvSpPr>
        <p:spPr>
          <a:xfrm>
            <a:off x="9406533" y="3019662"/>
            <a:ext cx="7310860" cy="6119945"/>
          </a:xfrm>
          <a:prstGeom prst="rect">
            <a:avLst/>
          </a:prstGeom>
          <a:noFill/>
        </p:spPr>
        <p:txBody>
          <a:bodyPr wrap="square">
            <a:spAutoFit/>
          </a:bodyPr>
          <a:lstStyle/>
          <a:p>
            <a:pPr marL="342900" lvl="0" indent="-342900" algn="just">
              <a:lnSpc>
                <a:spcPct val="150000"/>
              </a:lnSpc>
              <a:buFont typeface="+mj-lt"/>
              <a:buAutoNum type="arabicPeriod"/>
            </a:pPr>
            <a:r>
              <a:rPr lang="en-ID" sz="2400" b="1" dirty="0" err="1">
                <a:effectLst/>
                <a:latin typeface="Karnchang" panose="020B0604020202020204" charset="-34"/>
                <a:ea typeface="Times New Roman" panose="02020603050405020304" pitchFamily="18" charset="0"/>
                <a:cs typeface="Karnchang" panose="020B0604020202020204" charset="-34"/>
              </a:rPr>
              <a:t>Bagaimana</a:t>
            </a:r>
            <a:r>
              <a:rPr lang="en-ID" sz="2400" b="1" dirty="0">
                <a:effectLst/>
                <a:latin typeface="Karnchang" panose="020B0604020202020204" charset="-34"/>
                <a:ea typeface="Times New Roman" panose="02020603050405020304" pitchFamily="18" charset="0"/>
                <a:cs typeface="Karnchang" panose="020B0604020202020204" charset="-34"/>
              </a:rPr>
              <a:t> </a:t>
            </a:r>
            <a:r>
              <a:rPr lang="en-ID" sz="2400" b="1" dirty="0" err="1">
                <a:effectLst/>
                <a:latin typeface="Karnchang" panose="020B0604020202020204" charset="-34"/>
                <a:ea typeface="Times New Roman" panose="02020603050405020304" pitchFamily="18" charset="0"/>
                <a:cs typeface="Karnchang" panose="020B0604020202020204" charset="-34"/>
              </a:rPr>
              <a:t>cara</a:t>
            </a:r>
            <a:r>
              <a:rPr lang="en-ID" sz="2400" b="1" dirty="0">
                <a:effectLst/>
                <a:latin typeface="Karnchang" panose="020B0604020202020204" charset="-34"/>
                <a:ea typeface="Times New Roman" panose="02020603050405020304" pitchFamily="18" charset="0"/>
                <a:cs typeface="Karnchang" panose="020B0604020202020204" charset="-34"/>
              </a:rPr>
              <a:t> </a:t>
            </a:r>
            <a:r>
              <a:rPr lang="en-ID" sz="2400" b="1" dirty="0" err="1">
                <a:effectLst/>
                <a:latin typeface="Karnchang" panose="020B0604020202020204" charset="-34"/>
                <a:ea typeface="Times New Roman" panose="02020603050405020304" pitchFamily="18" charset="0"/>
                <a:cs typeface="Karnchang" panose="020B0604020202020204" charset="-34"/>
              </a:rPr>
              <a:t>mengatasi</a:t>
            </a:r>
            <a:r>
              <a:rPr lang="en-ID" sz="2400" b="1" dirty="0">
                <a:effectLst/>
                <a:latin typeface="Karnchang" panose="020B0604020202020204" charset="-34"/>
                <a:ea typeface="Times New Roman" panose="02020603050405020304" pitchFamily="18" charset="0"/>
                <a:cs typeface="Karnchang" panose="020B0604020202020204" charset="-34"/>
              </a:rPr>
              <a:t> </a:t>
            </a:r>
            <a:r>
              <a:rPr lang="en-ID" sz="2400" b="1" dirty="0" err="1">
                <a:effectLst/>
                <a:latin typeface="Karnchang" panose="020B0604020202020204" charset="-34"/>
                <a:ea typeface="Times New Roman" panose="02020603050405020304" pitchFamily="18" charset="0"/>
                <a:cs typeface="Karnchang" panose="020B0604020202020204" charset="-34"/>
              </a:rPr>
              <a:t>ketergantungan</a:t>
            </a:r>
            <a:r>
              <a:rPr lang="en-ID" sz="2400" b="1" dirty="0">
                <a:effectLst/>
                <a:latin typeface="Karnchang" panose="020B0604020202020204" charset="-34"/>
                <a:ea typeface="Times New Roman" panose="02020603050405020304" pitchFamily="18" charset="0"/>
                <a:cs typeface="Karnchang" panose="020B0604020202020204" charset="-34"/>
              </a:rPr>
              <a:t> pada </a:t>
            </a:r>
            <a:r>
              <a:rPr lang="en-ID" sz="2400" b="1" dirty="0" err="1">
                <a:effectLst/>
                <a:latin typeface="Karnchang" panose="020B0604020202020204" charset="-34"/>
                <a:ea typeface="Times New Roman" panose="02020603050405020304" pitchFamily="18" charset="0"/>
                <a:cs typeface="Karnchang" panose="020B0604020202020204" charset="-34"/>
              </a:rPr>
              <a:t>sistem</a:t>
            </a:r>
            <a:r>
              <a:rPr lang="en-ID" sz="2400" b="1" dirty="0">
                <a:effectLst/>
                <a:latin typeface="Karnchang" panose="020B0604020202020204" charset="-34"/>
                <a:ea typeface="Times New Roman" panose="02020603050405020304" pitchFamily="18" charset="0"/>
                <a:cs typeface="Karnchang" panose="020B0604020202020204" charset="-34"/>
              </a:rPr>
              <a:t> </a:t>
            </a:r>
            <a:r>
              <a:rPr lang="en-ID" sz="2400" b="1" dirty="0" err="1">
                <a:effectLst/>
                <a:latin typeface="Karnchang" panose="020B0604020202020204" charset="-34"/>
                <a:ea typeface="Times New Roman" panose="02020603050405020304" pitchFamily="18" charset="0"/>
                <a:cs typeface="Karnchang" panose="020B0604020202020204" charset="-34"/>
              </a:rPr>
              <a:t>rekam</a:t>
            </a:r>
            <a:r>
              <a:rPr lang="en-ID" sz="2400" b="1" dirty="0">
                <a:effectLst/>
                <a:latin typeface="Karnchang" panose="020B0604020202020204" charset="-34"/>
                <a:ea typeface="Times New Roman" panose="02020603050405020304" pitchFamily="18" charset="0"/>
                <a:cs typeface="Karnchang" panose="020B0604020202020204" charset="-34"/>
              </a:rPr>
              <a:t> </a:t>
            </a:r>
            <a:r>
              <a:rPr lang="en-ID" sz="2400" b="1" dirty="0" err="1">
                <a:effectLst/>
                <a:latin typeface="Karnchang" panose="020B0604020202020204" charset="-34"/>
                <a:ea typeface="Times New Roman" panose="02020603050405020304" pitchFamily="18" charset="0"/>
                <a:cs typeface="Karnchang" panose="020B0604020202020204" charset="-34"/>
              </a:rPr>
              <a:t>medis</a:t>
            </a:r>
            <a:r>
              <a:rPr lang="en-ID" sz="2400" b="1" dirty="0">
                <a:effectLst/>
                <a:latin typeface="Karnchang" panose="020B0604020202020204" charset="-34"/>
                <a:ea typeface="Times New Roman" panose="02020603050405020304" pitchFamily="18" charset="0"/>
                <a:cs typeface="Karnchang" panose="020B0604020202020204" charset="-34"/>
              </a:rPr>
              <a:t> manual </a:t>
            </a:r>
            <a:r>
              <a:rPr lang="en-ID" sz="2400" b="1" dirty="0" err="1">
                <a:effectLst/>
                <a:latin typeface="Karnchang" panose="020B0604020202020204" charset="-34"/>
                <a:ea typeface="Times New Roman" panose="02020603050405020304" pitchFamily="18" charset="0"/>
                <a:cs typeface="Karnchang" panose="020B0604020202020204" charset="-34"/>
              </a:rPr>
              <a:t>untuk</a:t>
            </a:r>
            <a:r>
              <a:rPr lang="en-ID" sz="2400" b="1" dirty="0">
                <a:effectLst/>
                <a:latin typeface="Karnchang" panose="020B0604020202020204" charset="-34"/>
                <a:ea typeface="Times New Roman" panose="02020603050405020304" pitchFamily="18" charset="0"/>
                <a:cs typeface="Karnchang" panose="020B0604020202020204" charset="-34"/>
              </a:rPr>
              <a:t> </a:t>
            </a:r>
            <a:r>
              <a:rPr lang="en-ID" sz="2400" b="1" dirty="0" err="1">
                <a:effectLst/>
                <a:latin typeface="Karnchang" panose="020B0604020202020204" charset="-34"/>
                <a:ea typeface="Times New Roman" panose="02020603050405020304" pitchFamily="18" charset="0"/>
                <a:cs typeface="Karnchang" panose="020B0604020202020204" charset="-34"/>
              </a:rPr>
              <a:t>meningkatkan</a:t>
            </a:r>
            <a:r>
              <a:rPr lang="en-ID" sz="2400" b="1" dirty="0">
                <a:effectLst/>
                <a:latin typeface="Karnchang" panose="020B0604020202020204" charset="-34"/>
                <a:ea typeface="Times New Roman" panose="02020603050405020304" pitchFamily="18" charset="0"/>
                <a:cs typeface="Karnchang" panose="020B0604020202020204" charset="-34"/>
              </a:rPr>
              <a:t> </a:t>
            </a:r>
            <a:r>
              <a:rPr lang="en-ID" sz="2400" b="1" dirty="0" err="1">
                <a:effectLst/>
                <a:latin typeface="Karnchang" panose="020B0604020202020204" charset="-34"/>
                <a:ea typeface="Times New Roman" panose="02020603050405020304" pitchFamily="18" charset="0"/>
                <a:cs typeface="Karnchang" panose="020B0604020202020204" charset="-34"/>
              </a:rPr>
              <a:t>efisiensi</a:t>
            </a:r>
            <a:r>
              <a:rPr lang="en-ID" sz="2400" b="1" dirty="0">
                <a:effectLst/>
                <a:latin typeface="Karnchang" panose="020B0604020202020204" charset="-34"/>
                <a:ea typeface="Times New Roman" panose="02020603050405020304" pitchFamily="18" charset="0"/>
                <a:cs typeface="Karnchang" panose="020B0604020202020204" charset="-34"/>
              </a:rPr>
              <a:t> </a:t>
            </a:r>
            <a:r>
              <a:rPr lang="en-ID" sz="2400" b="1" dirty="0" err="1">
                <a:effectLst/>
                <a:latin typeface="Karnchang" panose="020B0604020202020204" charset="-34"/>
                <a:ea typeface="Times New Roman" panose="02020603050405020304" pitchFamily="18" charset="0"/>
                <a:cs typeface="Karnchang" panose="020B0604020202020204" charset="-34"/>
              </a:rPr>
              <a:t>pelayanan</a:t>
            </a:r>
            <a:r>
              <a:rPr lang="en-ID" sz="2400" b="1" dirty="0">
                <a:effectLst/>
                <a:latin typeface="Karnchang" panose="020B0604020202020204" charset="-34"/>
                <a:ea typeface="Times New Roman" panose="02020603050405020304" pitchFamily="18" charset="0"/>
                <a:cs typeface="Karnchang" panose="020B0604020202020204" charset="-34"/>
              </a:rPr>
              <a:t> </a:t>
            </a:r>
            <a:r>
              <a:rPr lang="en-ID" sz="2400" b="1" dirty="0" err="1">
                <a:effectLst/>
                <a:latin typeface="Karnchang" panose="020B0604020202020204" charset="-34"/>
                <a:ea typeface="Times New Roman" panose="02020603050405020304" pitchFamily="18" charset="0"/>
                <a:cs typeface="Karnchang" panose="020B0604020202020204" charset="-34"/>
              </a:rPr>
              <a:t>kesehatan</a:t>
            </a:r>
            <a:r>
              <a:rPr lang="en-ID" sz="2400" b="1" dirty="0">
                <a:effectLst/>
                <a:latin typeface="Karnchang" panose="020B0604020202020204" charset="-34"/>
                <a:ea typeface="Times New Roman" panose="02020603050405020304" pitchFamily="18" charset="0"/>
                <a:cs typeface="Karnchang" panose="020B0604020202020204" charset="-34"/>
              </a:rPr>
              <a:t>?</a:t>
            </a:r>
            <a:endParaRPr lang="en-ID" sz="2400" b="1" dirty="0">
              <a:effectLst/>
              <a:latin typeface="Karnchang" panose="020B0604020202020204" charset="-34"/>
              <a:ea typeface="Calibri" panose="020F0502020204030204" pitchFamily="34" charset="0"/>
              <a:cs typeface="Karnchang" panose="020B0604020202020204" charset="-34"/>
            </a:endParaRPr>
          </a:p>
          <a:p>
            <a:pPr marL="342900" lvl="0" indent="-342900" algn="just">
              <a:lnSpc>
                <a:spcPct val="150000"/>
              </a:lnSpc>
              <a:buFont typeface="+mj-lt"/>
              <a:buAutoNum type="arabicPeriod"/>
            </a:pPr>
            <a:r>
              <a:rPr lang="en-ID" sz="2400" b="1" dirty="0">
                <a:effectLst/>
                <a:latin typeface="Karnchang" panose="020B0604020202020204" charset="-34"/>
                <a:ea typeface="Times New Roman" panose="02020603050405020304" pitchFamily="18" charset="0"/>
                <a:cs typeface="Karnchang" panose="020B0604020202020204" charset="-34"/>
              </a:rPr>
              <a:t>Apa </a:t>
            </a:r>
            <a:r>
              <a:rPr lang="en-ID" sz="2400" b="1" dirty="0" err="1">
                <a:effectLst/>
                <a:latin typeface="Karnchang" panose="020B0604020202020204" charset="-34"/>
                <a:ea typeface="Times New Roman" panose="02020603050405020304" pitchFamily="18" charset="0"/>
                <a:cs typeface="Karnchang" panose="020B0604020202020204" charset="-34"/>
              </a:rPr>
              <a:t>saja</a:t>
            </a:r>
            <a:r>
              <a:rPr lang="en-ID" sz="2400" b="1" dirty="0">
                <a:effectLst/>
                <a:latin typeface="Karnchang" panose="020B0604020202020204" charset="-34"/>
                <a:ea typeface="Times New Roman" panose="02020603050405020304" pitchFamily="18" charset="0"/>
                <a:cs typeface="Karnchang" panose="020B0604020202020204" charset="-34"/>
              </a:rPr>
              <a:t> strategi yang </a:t>
            </a:r>
            <a:r>
              <a:rPr lang="en-ID" sz="2400" b="1" dirty="0" err="1">
                <a:effectLst/>
                <a:latin typeface="Karnchang" panose="020B0604020202020204" charset="-34"/>
                <a:ea typeface="Times New Roman" panose="02020603050405020304" pitchFamily="18" charset="0"/>
                <a:cs typeface="Karnchang" panose="020B0604020202020204" charset="-34"/>
              </a:rPr>
              <a:t>dapat</a:t>
            </a:r>
            <a:r>
              <a:rPr lang="en-ID" sz="2400" b="1" dirty="0">
                <a:effectLst/>
                <a:latin typeface="Karnchang" panose="020B0604020202020204" charset="-34"/>
                <a:ea typeface="Times New Roman" panose="02020603050405020304" pitchFamily="18" charset="0"/>
                <a:cs typeface="Karnchang" panose="020B0604020202020204" charset="-34"/>
              </a:rPr>
              <a:t> </a:t>
            </a:r>
            <a:r>
              <a:rPr lang="en-ID" sz="2400" b="1" dirty="0" err="1">
                <a:effectLst/>
                <a:latin typeface="Karnchang" panose="020B0604020202020204" charset="-34"/>
                <a:ea typeface="Times New Roman" panose="02020603050405020304" pitchFamily="18" charset="0"/>
                <a:cs typeface="Karnchang" panose="020B0604020202020204" charset="-34"/>
              </a:rPr>
              <a:t>dilakukan</a:t>
            </a:r>
            <a:r>
              <a:rPr lang="en-ID" sz="2400" b="1" dirty="0">
                <a:effectLst/>
                <a:latin typeface="Karnchang" panose="020B0604020202020204" charset="-34"/>
                <a:ea typeface="Times New Roman" panose="02020603050405020304" pitchFamily="18" charset="0"/>
                <a:cs typeface="Karnchang" panose="020B0604020202020204" charset="-34"/>
              </a:rPr>
              <a:t> oleh </a:t>
            </a:r>
            <a:r>
              <a:rPr lang="en-ID" sz="2400" b="1" dirty="0" err="1">
                <a:effectLst/>
                <a:latin typeface="Karnchang" panose="020B0604020202020204" charset="-34"/>
                <a:ea typeface="Times New Roman" panose="02020603050405020304" pitchFamily="18" charset="0"/>
                <a:cs typeface="Karnchang" panose="020B0604020202020204" charset="-34"/>
              </a:rPr>
              <a:t>fasilitas</a:t>
            </a:r>
            <a:r>
              <a:rPr lang="en-ID" sz="2400" b="1" dirty="0">
                <a:effectLst/>
                <a:latin typeface="Karnchang" panose="020B0604020202020204" charset="-34"/>
                <a:ea typeface="Times New Roman" panose="02020603050405020304" pitchFamily="18" charset="0"/>
                <a:cs typeface="Karnchang" panose="020B0604020202020204" charset="-34"/>
              </a:rPr>
              <a:t> </a:t>
            </a:r>
            <a:r>
              <a:rPr lang="en-ID" sz="2400" b="1" dirty="0" err="1">
                <a:effectLst/>
                <a:latin typeface="Karnchang" panose="020B0604020202020204" charset="-34"/>
                <a:ea typeface="Times New Roman" panose="02020603050405020304" pitchFamily="18" charset="0"/>
                <a:cs typeface="Karnchang" panose="020B0604020202020204" charset="-34"/>
              </a:rPr>
              <a:t>kesehatan</a:t>
            </a:r>
            <a:r>
              <a:rPr lang="en-ID" sz="2400" b="1" dirty="0">
                <a:effectLst/>
                <a:latin typeface="Karnchang" panose="020B0604020202020204" charset="-34"/>
                <a:ea typeface="Times New Roman" panose="02020603050405020304" pitchFamily="18" charset="0"/>
                <a:cs typeface="Karnchang" panose="020B0604020202020204" charset="-34"/>
              </a:rPr>
              <a:t> </a:t>
            </a:r>
            <a:r>
              <a:rPr lang="en-ID" sz="2400" b="1" dirty="0" err="1">
                <a:effectLst/>
                <a:latin typeface="Karnchang" panose="020B0604020202020204" charset="-34"/>
                <a:ea typeface="Times New Roman" panose="02020603050405020304" pitchFamily="18" charset="0"/>
                <a:cs typeface="Karnchang" panose="020B0604020202020204" charset="-34"/>
              </a:rPr>
              <a:t>untuk</a:t>
            </a:r>
            <a:r>
              <a:rPr lang="en-ID" sz="2400" b="1" dirty="0">
                <a:effectLst/>
                <a:latin typeface="Karnchang" panose="020B0604020202020204" charset="-34"/>
                <a:ea typeface="Times New Roman" panose="02020603050405020304" pitchFamily="18" charset="0"/>
                <a:cs typeface="Karnchang" panose="020B0604020202020204" charset="-34"/>
              </a:rPr>
              <a:t> </a:t>
            </a:r>
            <a:r>
              <a:rPr lang="en-ID" sz="2400" b="1" dirty="0" err="1">
                <a:effectLst/>
                <a:latin typeface="Karnchang" panose="020B0604020202020204" charset="-34"/>
                <a:ea typeface="Times New Roman" panose="02020603050405020304" pitchFamily="18" charset="0"/>
                <a:cs typeface="Karnchang" panose="020B0604020202020204" charset="-34"/>
              </a:rPr>
              <a:t>memenuhi</a:t>
            </a:r>
            <a:r>
              <a:rPr lang="en-ID" sz="2400" b="1" dirty="0">
                <a:effectLst/>
                <a:latin typeface="Karnchang" panose="020B0604020202020204" charset="-34"/>
                <a:ea typeface="Times New Roman" panose="02020603050405020304" pitchFamily="18" charset="0"/>
                <a:cs typeface="Karnchang" panose="020B0604020202020204" charset="-34"/>
              </a:rPr>
              <a:t> </a:t>
            </a:r>
            <a:r>
              <a:rPr lang="en-ID" sz="2400" b="1" dirty="0" err="1">
                <a:effectLst/>
                <a:latin typeface="Karnchang" panose="020B0604020202020204" charset="-34"/>
                <a:ea typeface="Times New Roman" panose="02020603050405020304" pitchFamily="18" charset="0"/>
                <a:cs typeface="Karnchang" panose="020B0604020202020204" charset="-34"/>
              </a:rPr>
              <a:t>regulasi</a:t>
            </a:r>
            <a:r>
              <a:rPr lang="en-ID" sz="2400" b="1" dirty="0">
                <a:effectLst/>
                <a:latin typeface="Karnchang" panose="020B0604020202020204" charset="-34"/>
                <a:ea typeface="Times New Roman" panose="02020603050405020304" pitchFamily="18" charset="0"/>
                <a:cs typeface="Karnchang" panose="020B0604020202020204" charset="-34"/>
              </a:rPr>
              <a:t> </a:t>
            </a:r>
            <a:r>
              <a:rPr lang="en-ID" sz="2400" b="1" dirty="0" err="1">
                <a:effectLst/>
                <a:latin typeface="Karnchang" panose="020B0604020202020204" charset="-34"/>
                <a:ea typeface="Times New Roman" panose="02020603050405020304" pitchFamily="18" charset="0"/>
                <a:cs typeface="Karnchang" panose="020B0604020202020204" charset="-34"/>
              </a:rPr>
              <a:t>Permenkes</a:t>
            </a:r>
            <a:r>
              <a:rPr lang="en-ID" sz="2400" b="1" dirty="0">
                <a:effectLst/>
                <a:latin typeface="Karnchang" panose="020B0604020202020204" charset="-34"/>
                <a:ea typeface="Times New Roman" panose="02020603050405020304" pitchFamily="18" charset="0"/>
                <a:cs typeface="Karnchang" panose="020B0604020202020204" charset="-34"/>
              </a:rPr>
              <a:t> No. 24 </a:t>
            </a:r>
            <a:r>
              <a:rPr lang="en-ID" sz="2400" b="1" dirty="0" err="1">
                <a:effectLst/>
                <a:latin typeface="Karnchang" panose="020B0604020202020204" charset="-34"/>
                <a:ea typeface="Times New Roman" panose="02020603050405020304" pitchFamily="18" charset="0"/>
                <a:cs typeface="Karnchang" panose="020B0604020202020204" charset="-34"/>
              </a:rPr>
              <a:t>Tahun</a:t>
            </a:r>
            <a:r>
              <a:rPr lang="en-ID" sz="2400" b="1" dirty="0">
                <a:effectLst/>
                <a:latin typeface="Karnchang" panose="020B0604020202020204" charset="-34"/>
                <a:ea typeface="Times New Roman" panose="02020603050405020304" pitchFamily="18" charset="0"/>
                <a:cs typeface="Karnchang" panose="020B0604020202020204" charset="-34"/>
              </a:rPr>
              <a:t> 2022 </a:t>
            </a:r>
            <a:r>
              <a:rPr lang="en-ID" sz="2400" b="1" dirty="0" err="1">
                <a:effectLst/>
                <a:latin typeface="Karnchang" panose="020B0604020202020204" charset="-34"/>
                <a:ea typeface="Times New Roman" panose="02020603050405020304" pitchFamily="18" charset="0"/>
                <a:cs typeface="Karnchang" panose="020B0604020202020204" charset="-34"/>
              </a:rPr>
              <a:t>terkait</a:t>
            </a:r>
            <a:r>
              <a:rPr lang="en-ID" sz="2400" b="1" dirty="0">
                <a:effectLst/>
                <a:latin typeface="Karnchang" panose="020B0604020202020204" charset="-34"/>
                <a:ea typeface="Times New Roman" panose="02020603050405020304" pitchFamily="18" charset="0"/>
                <a:cs typeface="Karnchang" panose="020B0604020202020204" charset="-34"/>
              </a:rPr>
              <a:t> </a:t>
            </a:r>
            <a:r>
              <a:rPr lang="en-ID" sz="2400" b="1" dirty="0" err="1">
                <a:effectLst/>
                <a:latin typeface="Karnchang" panose="020B0604020202020204" charset="-34"/>
                <a:ea typeface="Times New Roman" panose="02020603050405020304" pitchFamily="18" charset="0"/>
                <a:cs typeface="Karnchang" panose="020B0604020202020204" charset="-34"/>
              </a:rPr>
              <a:t>penerapan</a:t>
            </a:r>
            <a:r>
              <a:rPr lang="en-ID" sz="2400" b="1" dirty="0">
                <a:effectLst/>
                <a:latin typeface="Karnchang" panose="020B0604020202020204" charset="-34"/>
                <a:ea typeface="Times New Roman" panose="02020603050405020304" pitchFamily="18" charset="0"/>
                <a:cs typeface="Karnchang" panose="020B0604020202020204" charset="-34"/>
              </a:rPr>
              <a:t> </a:t>
            </a:r>
            <a:r>
              <a:rPr lang="en-ID" sz="2400" b="1" dirty="0" err="1">
                <a:effectLst/>
                <a:latin typeface="Karnchang" panose="020B0604020202020204" charset="-34"/>
                <a:ea typeface="Times New Roman" panose="02020603050405020304" pitchFamily="18" charset="0"/>
                <a:cs typeface="Karnchang" panose="020B0604020202020204" charset="-34"/>
              </a:rPr>
              <a:t>rekam</a:t>
            </a:r>
            <a:r>
              <a:rPr lang="en-ID" sz="2400" b="1" dirty="0">
                <a:effectLst/>
                <a:latin typeface="Karnchang" panose="020B0604020202020204" charset="-34"/>
                <a:ea typeface="Times New Roman" panose="02020603050405020304" pitchFamily="18" charset="0"/>
                <a:cs typeface="Karnchang" panose="020B0604020202020204" charset="-34"/>
              </a:rPr>
              <a:t> </a:t>
            </a:r>
            <a:r>
              <a:rPr lang="en-ID" sz="2400" b="1" dirty="0" err="1">
                <a:effectLst/>
                <a:latin typeface="Karnchang" panose="020B0604020202020204" charset="-34"/>
                <a:ea typeface="Times New Roman" panose="02020603050405020304" pitchFamily="18" charset="0"/>
                <a:cs typeface="Karnchang" panose="020B0604020202020204" charset="-34"/>
              </a:rPr>
              <a:t>medis</a:t>
            </a:r>
            <a:r>
              <a:rPr lang="en-ID" sz="2400" b="1" dirty="0">
                <a:effectLst/>
                <a:latin typeface="Karnchang" panose="020B0604020202020204" charset="-34"/>
                <a:ea typeface="Times New Roman" panose="02020603050405020304" pitchFamily="18" charset="0"/>
                <a:cs typeface="Karnchang" panose="020B0604020202020204" charset="-34"/>
              </a:rPr>
              <a:t> </a:t>
            </a:r>
            <a:r>
              <a:rPr lang="en-ID" sz="2400" b="1" dirty="0" err="1">
                <a:effectLst/>
                <a:latin typeface="Karnchang" panose="020B0604020202020204" charset="-34"/>
                <a:ea typeface="Times New Roman" panose="02020603050405020304" pitchFamily="18" charset="0"/>
                <a:cs typeface="Karnchang" panose="020B0604020202020204" charset="-34"/>
              </a:rPr>
              <a:t>elektronik</a:t>
            </a:r>
            <a:r>
              <a:rPr lang="en-ID" sz="2400" b="1" dirty="0">
                <a:effectLst/>
                <a:latin typeface="Karnchang" panose="020B0604020202020204" charset="-34"/>
                <a:ea typeface="Times New Roman" panose="02020603050405020304" pitchFamily="18" charset="0"/>
                <a:cs typeface="Karnchang" panose="020B0604020202020204" charset="-34"/>
              </a:rPr>
              <a:t>?</a:t>
            </a:r>
            <a:endParaRPr lang="en-ID" sz="2400" b="1" dirty="0">
              <a:effectLst/>
              <a:latin typeface="Karnchang" panose="020B0604020202020204" charset="-34"/>
              <a:ea typeface="Calibri" panose="020F0502020204030204" pitchFamily="34" charset="0"/>
              <a:cs typeface="Karnchang" panose="020B0604020202020204" charset="-34"/>
            </a:endParaRPr>
          </a:p>
          <a:p>
            <a:pPr marL="342900" lvl="0" indent="-342900" algn="just">
              <a:lnSpc>
                <a:spcPct val="150000"/>
              </a:lnSpc>
              <a:spcAft>
                <a:spcPts val="800"/>
              </a:spcAft>
              <a:buFont typeface="+mj-lt"/>
              <a:buAutoNum type="arabicPeriod"/>
            </a:pPr>
            <a:r>
              <a:rPr lang="en-ID" sz="2400" b="1" dirty="0" err="1">
                <a:effectLst/>
                <a:latin typeface="Karnchang" panose="020B0604020202020204" charset="-34"/>
                <a:ea typeface="Times New Roman" panose="02020603050405020304" pitchFamily="18" charset="0"/>
                <a:cs typeface="Karnchang" panose="020B0604020202020204" charset="-34"/>
              </a:rPr>
              <a:t>Bagaimana</a:t>
            </a:r>
            <a:r>
              <a:rPr lang="en-ID" sz="2400" b="1" dirty="0">
                <a:effectLst/>
                <a:latin typeface="Karnchang" panose="020B0604020202020204" charset="-34"/>
                <a:ea typeface="Times New Roman" panose="02020603050405020304" pitchFamily="18" charset="0"/>
                <a:cs typeface="Karnchang" panose="020B0604020202020204" charset="-34"/>
              </a:rPr>
              <a:t> </a:t>
            </a:r>
            <a:r>
              <a:rPr lang="en-ID" sz="2400" b="1" dirty="0" err="1">
                <a:effectLst/>
                <a:latin typeface="Karnchang" panose="020B0604020202020204" charset="-34"/>
                <a:ea typeface="Times New Roman" panose="02020603050405020304" pitchFamily="18" charset="0"/>
                <a:cs typeface="Karnchang" panose="020B0604020202020204" charset="-34"/>
              </a:rPr>
              <a:t>upaya</a:t>
            </a:r>
            <a:r>
              <a:rPr lang="en-ID" sz="2400" b="1" dirty="0">
                <a:effectLst/>
                <a:latin typeface="Karnchang" panose="020B0604020202020204" charset="-34"/>
                <a:ea typeface="Times New Roman" panose="02020603050405020304" pitchFamily="18" charset="0"/>
                <a:cs typeface="Karnchang" panose="020B0604020202020204" charset="-34"/>
              </a:rPr>
              <a:t> yang </a:t>
            </a:r>
            <a:r>
              <a:rPr lang="en-ID" sz="2400" b="1" dirty="0" err="1">
                <a:effectLst/>
                <a:latin typeface="Karnchang" panose="020B0604020202020204" charset="-34"/>
                <a:ea typeface="Times New Roman" panose="02020603050405020304" pitchFamily="18" charset="0"/>
                <a:cs typeface="Karnchang" panose="020B0604020202020204" charset="-34"/>
              </a:rPr>
              <a:t>dapat</a:t>
            </a:r>
            <a:r>
              <a:rPr lang="en-ID" sz="2400" b="1" dirty="0">
                <a:effectLst/>
                <a:latin typeface="Karnchang" panose="020B0604020202020204" charset="-34"/>
                <a:ea typeface="Times New Roman" panose="02020603050405020304" pitchFamily="18" charset="0"/>
                <a:cs typeface="Karnchang" panose="020B0604020202020204" charset="-34"/>
              </a:rPr>
              <a:t> </a:t>
            </a:r>
            <a:r>
              <a:rPr lang="en-ID" sz="2400" b="1" dirty="0" err="1">
                <a:effectLst/>
                <a:latin typeface="Karnchang" panose="020B0604020202020204" charset="-34"/>
                <a:ea typeface="Times New Roman" panose="02020603050405020304" pitchFamily="18" charset="0"/>
                <a:cs typeface="Karnchang" panose="020B0604020202020204" charset="-34"/>
              </a:rPr>
              <a:t>dilakukan</a:t>
            </a:r>
            <a:r>
              <a:rPr lang="en-ID" sz="2400" b="1" dirty="0">
                <a:effectLst/>
                <a:latin typeface="Karnchang" panose="020B0604020202020204" charset="-34"/>
                <a:ea typeface="Times New Roman" panose="02020603050405020304" pitchFamily="18" charset="0"/>
                <a:cs typeface="Karnchang" panose="020B0604020202020204" charset="-34"/>
              </a:rPr>
              <a:t> </a:t>
            </a:r>
            <a:r>
              <a:rPr lang="en-ID" sz="2400" b="1" dirty="0" err="1">
                <a:effectLst/>
                <a:latin typeface="Karnchang" panose="020B0604020202020204" charset="-34"/>
                <a:ea typeface="Times New Roman" panose="02020603050405020304" pitchFamily="18" charset="0"/>
                <a:cs typeface="Karnchang" panose="020B0604020202020204" charset="-34"/>
              </a:rPr>
              <a:t>untuk</a:t>
            </a:r>
            <a:r>
              <a:rPr lang="en-ID" sz="2400" b="1" dirty="0">
                <a:effectLst/>
                <a:latin typeface="Karnchang" panose="020B0604020202020204" charset="-34"/>
                <a:ea typeface="Times New Roman" panose="02020603050405020304" pitchFamily="18" charset="0"/>
                <a:cs typeface="Karnchang" panose="020B0604020202020204" charset="-34"/>
              </a:rPr>
              <a:t> </a:t>
            </a:r>
            <a:r>
              <a:rPr lang="en-ID" sz="2400" b="1" dirty="0" err="1">
                <a:effectLst/>
                <a:latin typeface="Karnchang" panose="020B0604020202020204" charset="-34"/>
                <a:ea typeface="Times New Roman" panose="02020603050405020304" pitchFamily="18" charset="0"/>
                <a:cs typeface="Karnchang" panose="020B0604020202020204" charset="-34"/>
              </a:rPr>
              <a:t>menjamin</a:t>
            </a:r>
            <a:r>
              <a:rPr lang="en-ID" sz="2400" b="1" dirty="0">
                <a:effectLst/>
                <a:latin typeface="Karnchang" panose="020B0604020202020204" charset="-34"/>
                <a:ea typeface="Times New Roman" panose="02020603050405020304" pitchFamily="18" charset="0"/>
                <a:cs typeface="Karnchang" panose="020B0604020202020204" charset="-34"/>
              </a:rPr>
              <a:t> </a:t>
            </a:r>
            <a:r>
              <a:rPr lang="en-ID" sz="2400" b="1" dirty="0" err="1">
                <a:effectLst/>
                <a:latin typeface="Karnchang" panose="020B0604020202020204" charset="-34"/>
                <a:ea typeface="Times New Roman" panose="02020603050405020304" pitchFamily="18" charset="0"/>
                <a:cs typeface="Karnchang" panose="020B0604020202020204" charset="-34"/>
              </a:rPr>
              <a:t>keamanan</a:t>
            </a:r>
            <a:r>
              <a:rPr lang="en-ID" sz="2400" b="1" dirty="0">
                <a:effectLst/>
                <a:latin typeface="Karnchang" panose="020B0604020202020204" charset="-34"/>
                <a:ea typeface="Times New Roman" panose="02020603050405020304" pitchFamily="18" charset="0"/>
                <a:cs typeface="Karnchang" panose="020B0604020202020204" charset="-34"/>
              </a:rPr>
              <a:t> dan </a:t>
            </a:r>
            <a:r>
              <a:rPr lang="en-ID" sz="2400" b="1" dirty="0" err="1">
                <a:effectLst/>
                <a:latin typeface="Karnchang" panose="020B0604020202020204" charset="-34"/>
                <a:ea typeface="Times New Roman" panose="02020603050405020304" pitchFamily="18" charset="0"/>
                <a:cs typeface="Karnchang" panose="020B0604020202020204" charset="-34"/>
              </a:rPr>
              <a:t>kerahasiaan</a:t>
            </a:r>
            <a:r>
              <a:rPr lang="en-ID" sz="2400" b="1" dirty="0">
                <a:effectLst/>
                <a:latin typeface="Karnchang" panose="020B0604020202020204" charset="-34"/>
                <a:ea typeface="Times New Roman" panose="02020603050405020304" pitchFamily="18" charset="0"/>
                <a:cs typeface="Karnchang" panose="020B0604020202020204" charset="-34"/>
              </a:rPr>
              <a:t> data </a:t>
            </a:r>
            <a:r>
              <a:rPr lang="en-ID" sz="2400" b="1" dirty="0" err="1">
                <a:effectLst/>
                <a:latin typeface="Karnchang" panose="020B0604020202020204" charset="-34"/>
                <a:ea typeface="Times New Roman" panose="02020603050405020304" pitchFamily="18" charset="0"/>
                <a:cs typeface="Karnchang" panose="020B0604020202020204" charset="-34"/>
              </a:rPr>
              <a:t>pasien</a:t>
            </a:r>
            <a:r>
              <a:rPr lang="en-ID" sz="2400" b="1" dirty="0">
                <a:effectLst/>
                <a:latin typeface="Karnchang" panose="020B0604020202020204" charset="-34"/>
                <a:ea typeface="Times New Roman" panose="02020603050405020304" pitchFamily="18" charset="0"/>
                <a:cs typeface="Karnchang" panose="020B0604020202020204" charset="-34"/>
              </a:rPr>
              <a:t> </a:t>
            </a:r>
            <a:r>
              <a:rPr lang="en-ID" sz="2400" b="1" dirty="0" err="1">
                <a:effectLst/>
                <a:latin typeface="Karnchang" panose="020B0604020202020204" charset="-34"/>
                <a:ea typeface="Times New Roman" panose="02020603050405020304" pitchFamily="18" charset="0"/>
                <a:cs typeface="Karnchang" panose="020B0604020202020204" charset="-34"/>
              </a:rPr>
              <a:t>dalam</a:t>
            </a:r>
            <a:r>
              <a:rPr lang="en-ID" sz="2400" b="1" dirty="0">
                <a:effectLst/>
                <a:latin typeface="Karnchang" panose="020B0604020202020204" charset="-34"/>
                <a:ea typeface="Times New Roman" panose="02020603050405020304" pitchFamily="18" charset="0"/>
                <a:cs typeface="Karnchang" panose="020B0604020202020204" charset="-34"/>
              </a:rPr>
              <a:t> </a:t>
            </a:r>
            <a:r>
              <a:rPr lang="en-ID" sz="2400" b="1" dirty="0" err="1">
                <a:effectLst/>
                <a:latin typeface="Karnchang" panose="020B0604020202020204" charset="-34"/>
                <a:ea typeface="Times New Roman" panose="02020603050405020304" pitchFamily="18" charset="0"/>
                <a:cs typeface="Karnchang" panose="020B0604020202020204" charset="-34"/>
              </a:rPr>
              <a:t>implementasi</a:t>
            </a:r>
            <a:r>
              <a:rPr lang="en-ID" sz="2400" b="1" dirty="0">
                <a:effectLst/>
                <a:latin typeface="Karnchang" panose="020B0604020202020204" charset="-34"/>
                <a:ea typeface="Times New Roman" panose="02020603050405020304" pitchFamily="18" charset="0"/>
                <a:cs typeface="Karnchang" panose="020B0604020202020204" charset="-34"/>
              </a:rPr>
              <a:t> </a:t>
            </a:r>
            <a:r>
              <a:rPr lang="en-ID" sz="2400" b="1" dirty="0" err="1">
                <a:effectLst/>
                <a:latin typeface="Karnchang" panose="020B0604020202020204" charset="-34"/>
                <a:ea typeface="Times New Roman" panose="02020603050405020304" pitchFamily="18" charset="0"/>
                <a:cs typeface="Karnchang" panose="020B0604020202020204" charset="-34"/>
              </a:rPr>
              <a:t>sistem</a:t>
            </a:r>
            <a:r>
              <a:rPr lang="en-ID" sz="2400" b="1" dirty="0">
                <a:effectLst/>
                <a:latin typeface="Karnchang" panose="020B0604020202020204" charset="-34"/>
                <a:ea typeface="Times New Roman" panose="02020603050405020304" pitchFamily="18" charset="0"/>
                <a:cs typeface="Karnchang" panose="020B0604020202020204" charset="-34"/>
              </a:rPr>
              <a:t> </a:t>
            </a:r>
            <a:r>
              <a:rPr lang="en-ID" sz="2400" b="1" dirty="0" err="1">
                <a:effectLst/>
                <a:latin typeface="Karnchang" panose="020B0604020202020204" charset="-34"/>
                <a:ea typeface="Times New Roman" panose="02020603050405020304" pitchFamily="18" charset="0"/>
                <a:cs typeface="Karnchang" panose="020B0604020202020204" charset="-34"/>
              </a:rPr>
              <a:t>rekam</a:t>
            </a:r>
            <a:r>
              <a:rPr lang="en-ID" sz="2400" b="1" dirty="0">
                <a:effectLst/>
                <a:latin typeface="Karnchang" panose="020B0604020202020204" charset="-34"/>
                <a:ea typeface="Times New Roman" panose="02020603050405020304" pitchFamily="18" charset="0"/>
                <a:cs typeface="Karnchang" panose="020B0604020202020204" charset="-34"/>
              </a:rPr>
              <a:t> </a:t>
            </a:r>
            <a:r>
              <a:rPr lang="en-ID" sz="2400" b="1" dirty="0" err="1">
                <a:effectLst/>
                <a:latin typeface="Karnchang" panose="020B0604020202020204" charset="-34"/>
                <a:ea typeface="Times New Roman" panose="02020603050405020304" pitchFamily="18" charset="0"/>
                <a:cs typeface="Karnchang" panose="020B0604020202020204" charset="-34"/>
              </a:rPr>
              <a:t>medis</a:t>
            </a:r>
            <a:r>
              <a:rPr lang="en-ID" sz="2400" b="1" dirty="0">
                <a:effectLst/>
                <a:latin typeface="Karnchang" panose="020B0604020202020204" charset="-34"/>
                <a:ea typeface="Times New Roman" panose="02020603050405020304" pitchFamily="18" charset="0"/>
                <a:cs typeface="Karnchang" panose="020B0604020202020204" charset="-34"/>
              </a:rPr>
              <a:t> </a:t>
            </a:r>
            <a:r>
              <a:rPr lang="en-ID" sz="2400" b="1" dirty="0" err="1">
                <a:effectLst/>
                <a:latin typeface="Karnchang" panose="020B0604020202020204" charset="-34"/>
                <a:ea typeface="Times New Roman" panose="02020603050405020304" pitchFamily="18" charset="0"/>
                <a:cs typeface="Karnchang" panose="020B0604020202020204" charset="-34"/>
              </a:rPr>
              <a:t>elektronik</a:t>
            </a:r>
            <a:r>
              <a:rPr lang="en-ID" sz="2400" b="1" dirty="0">
                <a:effectLst/>
                <a:latin typeface="Karnchang" panose="020B0604020202020204" charset="-34"/>
                <a:ea typeface="Times New Roman" panose="02020603050405020304" pitchFamily="18" charset="0"/>
                <a:cs typeface="Karnchang" panose="020B0604020202020204" charset="-34"/>
              </a:rPr>
              <a:t>?</a:t>
            </a:r>
            <a:endParaRPr lang="en-ID" sz="2400" b="1" dirty="0">
              <a:effectLst/>
              <a:latin typeface="Karnchang" panose="020B0604020202020204" charset="-34"/>
              <a:ea typeface="Calibri" panose="020F0502020204030204" pitchFamily="34" charset="0"/>
              <a:cs typeface="Karnchang" panose="020B0604020202020204" charset="-34"/>
            </a:endParaRPr>
          </a:p>
        </p:txBody>
      </p:sp>
    </p:spTree>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787067" y="592941"/>
            <a:ext cx="16713866" cy="9101117"/>
            <a:chOff x="0" y="0"/>
            <a:chExt cx="4402006" cy="2397002"/>
          </a:xfrm>
        </p:grpSpPr>
        <p:sp>
          <p:nvSpPr>
            <p:cNvPr id="3" name="Freeform 3"/>
            <p:cNvSpPr/>
            <p:nvPr/>
          </p:nvSpPr>
          <p:spPr>
            <a:xfrm>
              <a:off x="0" y="0"/>
              <a:ext cx="4402006" cy="2397002"/>
            </a:xfrm>
            <a:custGeom>
              <a:avLst/>
              <a:gdLst/>
              <a:ahLst/>
              <a:cxnLst/>
              <a:rect l="l" t="t" r="r" b="b"/>
              <a:pathLst>
                <a:path w="4402006" h="2397002">
                  <a:moveTo>
                    <a:pt x="23623" y="0"/>
                  </a:moveTo>
                  <a:lnTo>
                    <a:pt x="4378382" y="0"/>
                  </a:lnTo>
                  <a:cubicBezTo>
                    <a:pt x="4391429" y="0"/>
                    <a:pt x="4402006" y="10577"/>
                    <a:pt x="4402006" y="23623"/>
                  </a:cubicBezTo>
                  <a:lnTo>
                    <a:pt x="4402006" y="2373379"/>
                  </a:lnTo>
                  <a:cubicBezTo>
                    <a:pt x="4402006" y="2379644"/>
                    <a:pt x="4399517" y="2385653"/>
                    <a:pt x="4395087" y="2390083"/>
                  </a:cubicBezTo>
                  <a:cubicBezTo>
                    <a:pt x="4390656" y="2394513"/>
                    <a:pt x="4384647" y="2397002"/>
                    <a:pt x="4378382" y="2397002"/>
                  </a:cubicBezTo>
                  <a:lnTo>
                    <a:pt x="23623" y="2397002"/>
                  </a:lnTo>
                  <a:cubicBezTo>
                    <a:pt x="17358" y="2397002"/>
                    <a:pt x="11349" y="2394513"/>
                    <a:pt x="6919" y="2390083"/>
                  </a:cubicBezTo>
                  <a:cubicBezTo>
                    <a:pt x="2489" y="2385653"/>
                    <a:pt x="0" y="2379644"/>
                    <a:pt x="0" y="2373379"/>
                  </a:cubicBezTo>
                  <a:lnTo>
                    <a:pt x="0" y="23623"/>
                  </a:lnTo>
                  <a:cubicBezTo>
                    <a:pt x="0" y="17358"/>
                    <a:pt x="2489" y="11349"/>
                    <a:pt x="6919" y="6919"/>
                  </a:cubicBezTo>
                  <a:cubicBezTo>
                    <a:pt x="11349" y="2489"/>
                    <a:pt x="17358" y="0"/>
                    <a:pt x="23623" y="0"/>
                  </a:cubicBezTo>
                  <a:close/>
                </a:path>
              </a:pathLst>
            </a:custGeom>
            <a:solidFill>
              <a:srgbClr val="E6EAEF"/>
            </a:solidFill>
            <a:ln w="19050" cap="rnd">
              <a:solidFill>
                <a:srgbClr val="243342"/>
              </a:solidFill>
              <a:prstDash val="solid"/>
              <a:round/>
            </a:ln>
          </p:spPr>
        </p:sp>
        <p:sp>
          <p:nvSpPr>
            <p:cNvPr id="4" name="TextBox 4"/>
            <p:cNvSpPr txBox="1"/>
            <p:nvPr/>
          </p:nvSpPr>
          <p:spPr>
            <a:xfrm>
              <a:off x="0" y="-38100"/>
              <a:ext cx="4402006" cy="2435102"/>
            </a:xfrm>
            <a:prstGeom prst="rect">
              <a:avLst/>
            </a:prstGeom>
          </p:spPr>
          <p:txBody>
            <a:bodyPr lIns="50800" tIns="50800" rIns="50800" bIns="50800" rtlCol="0" anchor="ctr"/>
            <a:lstStyle/>
            <a:p>
              <a:pPr algn="ctr">
                <a:lnSpc>
                  <a:spcPts val="3362"/>
                </a:lnSpc>
              </a:pPr>
              <a:endParaRPr/>
            </a:p>
          </p:txBody>
        </p:sp>
      </p:grpSp>
      <p:grpSp>
        <p:nvGrpSpPr>
          <p:cNvPr id="5" name="Group 5"/>
          <p:cNvGrpSpPr/>
          <p:nvPr/>
        </p:nvGrpSpPr>
        <p:grpSpPr>
          <a:xfrm rot="-7538080">
            <a:off x="-7029811" y="-5584933"/>
            <a:ext cx="9808447" cy="9331824"/>
            <a:chOff x="0" y="0"/>
            <a:chExt cx="13077930" cy="12442432"/>
          </a:xfrm>
        </p:grpSpPr>
        <p:grpSp>
          <p:nvGrpSpPr>
            <p:cNvPr id="6" name="Group 6"/>
            <p:cNvGrpSpPr/>
            <p:nvPr/>
          </p:nvGrpSpPr>
          <p:grpSpPr>
            <a:xfrm rot="2252144">
              <a:off x="1498251" y="1484738"/>
              <a:ext cx="7399579" cy="7432687"/>
              <a:chOff x="0" y="0"/>
              <a:chExt cx="2816645" cy="2829248"/>
            </a:xfrm>
          </p:grpSpPr>
          <p:sp>
            <p:nvSpPr>
              <p:cNvPr id="7" name="Freeform 7"/>
              <p:cNvSpPr/>
              <p:nvPr/>
            </p:nvSpPr>
            <p:spPr>
              <a:xfrm>
                <a:off x="0" y="0"/>
                <a:ext cx="2816645" cy="2829248"/>
              </a:xfrm>
              <a:custGeom>
                <a:avLst/>
                <a:gdLst/>
                <a:ahLst/>
                <a:cxnLst/>
                <a:rect l="l" t="t" r="r" b="b"/>
                <a:pathLst>
                  <a:path w="2816645" h="2829248">
                    <a:moveTo>
                      <a:pt x="0" y="0"/>
                    </a:moveTo>
                    <a:lnTo>
                      <a:pt x="2816645" y="0"/>
                    </a:lnTo>
                    <a:lnTo>
                      <a:pt x="2816645" y="2829248"/>
                    </a:lnTo>
                    <a:lnTo>
                      <a:pt x="0" y="2829248"/>
                    </a:lnTo>
                    <a:close/>
                  </a:path>
                </a:pathLst>
              </a:custGeom>
              <a:solidFill>
                <a:srgbClr val="243342"/>
              </a:solidFill>
            </p:spPr>
          </p:sp>
          <p:sp>
            <p:nvSpPr>
              <p:cNvPr id="8" name="TextBox 8"/>
              <p:cNvSpPr txBox="1"/>
              <p:nvPr/>
            </p:nvSpPr>
            <p:spPr>
              <a:xfrm>
                <a:off x="0" y="-123825"/>
                <a:ext cx="2816645" cy="2953073"/>
              </a:xfrm>
              <a:prstGeom prst="rect">
                <a:avLst/>
              </a:prstGeom>
            </p:spPr>
            <p:txBody>
              <a:bodyPr lIns="50800" tIns="50800" rIns="50800" bIns="50800" rtlCol="0" anchor="ctr"/>
              <a:lstStyle/>
              <a:p>
                <a:pPr algn="ctr">
                  <a:lnSpc>
                    <a:spcPts val="2659"/>
                  </a:lnSpc>
                  <a:spcBef>
                    <a:spcPct val="0"/>
                  </a:spcBef>
                </a:pPr>
                <a:endParaRPr/>
              </a:p>
            </p:txBody>
          </p:sp>
        </p:grpSp>
        <p:grpSp>
          <p:nvGrpSpPr>
            <p:cNvPr id="9" name="Group 9"/>
            <p:cNvGrpSpPr/>
            <p:nvPr/>
          </p:nvGrpSpPr>
          <p:grpSpPr>
            <a:xfrm rot="2252144">
              <a:off x="2397493" y="3224228"/>
              <a:ext cx="7399579" cy="7432687"/>
              <a:chOff x="0" y="0"/>
              <a:chExt cx="2816645" cy="2829248"/>
            </a:xfrm>
          </p:grpSpPr>
          <p:sp>
            <p:nvSpPr>
              <p:cNvPr id="10" name="Freeform 10"/>
              <p:cNvSpPr/>
              <p:nvPr/>
            </p:nvSpPr>
            <p:spPr>
              <a:xfrm>
                <a:off x="0" y="0"/>
                <a:ext cx="2816645" cy="2829248"/>
              </a:xfrm>
              <a:custGeom>
                <a:avLst/>
                <a:gdLst/>
                <a:ahLst/>
                <a:cxnLst/>
                <a:rect l="l" t="t" r="r" b="b"/>
                <a:pathLst>
                  <a:path w="2816645" h="2829248">
                    <a:moveTo>
                      <a:pt x="0" y="0"/>
                    </a:moveTo>
                    <a:lnTo>
                      <a:pt x="2816645" y="0"/>
                    </a:lnTo>
                    <a:lnTo>
                      <a:pt x="2816645" y="2829248"/>
                    </a:lnTo>
                    <a:lnTo>
                      <a:pt x="0" y="2829248"/>
                    </a:lnTo>
                    <a:close/>
                  </a:path>
                </a:pathLst>
              </a:custGeom>
              <a:solidFill>
                <a:srgbClr val="535659"/>
              </a:solidFill>
            </p:spPr>
          </p:sp>
          <p:sp>
            <p:nvSpPr>
              <p:cNvPr id="11" name="TextBox 11"/>
              <p:cNvSpPr txBox="1"/>
              <p:nvPr/>
            </p:nvSpPr>
            <p:spPr>
              <a:xfrm>
                <a:off x="0" y="-123825"/>
                <a:ext cx="2816645" cy="2953073"/>
              </a:xfrm>
              <a:prstGeom prst="rect">
                <a:avLst/>
              </a:prstGeom>
            </p:spPr>
            <p:txBody>
              <a:bodyPr lIns="50800" tIns="50800" rIns="50800" bIns="50800" rtlCol="0" anchor="ctr"/>
              <a:lstStyle/>
              <a:p>
                <a:pPr algn="ctr">
                  <a:lnSpc>
                    <a:spcPts val="2659"/>
                  </a:lnSpc>
                  <a:spcBef>
                    <a:spcPct val="0"/>
                  </a:spcBef>
                </a:pPr>
                <a:endParaRPr/>
              </a:p>
            </p:txBody>
          </p:sp>
        </p:grpSp>
        <p:grpSp>
          <p:nvGrpSpPr>
            <p:cNvPr id="12" name="Group 12"/>
            <p:cNvGrpSpPr/>
            <p:nvPr/>
          </p:nvGrpSpPr>
          <p:grpSpPr>
            <a:xfrm rot="2252144">
              <a:off x="4180100" y="3525007"/>
              <a:ext cx="7399579" cy="7432687"/>
              <a:chOff x="0" y="0"/>
              <a:chExt cx="2816645" cy="2829248"/>
            </a:xfrm>
          </p:grpSpPr>
          <p:sp>
            <p:nvSpPr>
              <p:cNvPr id="13" name="Freeform 13"/>
              <p:cNvSpPr/>
              <p:nvPr/>
            </p:nvSpPr>
            <p:spPr>
              <a:xfrm>
                <a:off x="0" y="0"/>
                <a:ext cx="2816645" cy="2829248"/>
              </a:xfrm>
              <a:custGeom>
                <a:avLst/>
                <a:gdLst/>
                <a:ahLst/>
                <a:cxnLst/>
                <a:rect l="l" t="t" r="r" b="b"/>
                <a:pathLst>
                  <a:path w="2816645" h="2829248">
                    <a:moveTo>
                      <a:pt x="0" y="0"/>
                    </a:moveTo>
                    <a:lnTo>
                      <a:pt x="2816645" y="0"/>
                    </a:lnTo>
                    <a:lnTo>
                      <a:pt x="2816645" y="2829248"/>
                    </a:lnTo>
                    <a:lnTo>
                      <a:pt x="0" y="2829248"/>
                    </a:lnTo>
                    <a:close/>
                  </a:path>
                </a:pathLst>
              </a:custGeom>
              <a:solidFill>
                <a:srgbClr val="858789"/>
              </a:solidFill>
            </p:spPr>
          </p:sp>
          <p:sp>
            <p:nvSpPr>
              <p:cNvPr id="14" name="TextBox 14"/>
              <p:cNvSpPr txBox="1"/>
              <p:nvPr/>
            </p:nvSpPr>
            <p:spPr>
              <a:xfrm>
                <a:off x="0" y="-123825"/>
                <a:ext cx="2816645" cy="2953073"/>
              </a:xfrm>
              <a:prstGeom prst="rect">
                <a:avLst/>
              </a:prstGeom>
            </p:spPr>
            <p:txBody>
              <a:bodyPr lIns="50800" tIns="50800" rIns="50800" bIns="50800" rtlCol="0" anchor="ctr"/>
              <a:lstStyle/>
              <a:p>
                <a:pPr algn="ctr">
                  <a:lnSpc>
                    <a:spcPts val="2659"/>
                  </a:lnSpc>
                  <a:spcBef>
                    <a:spcPct val="0"/>
                  </a:spcBef>
                </a:pPr>
                <a:endParaRPr/>
              </a:p>
            </p:txBody>
          </p:sp>
        </p:grpSp>
      </p:grpSp>
      <p:grpSp>
        <p:nvGrpSpPr>
          <p:cNvPr id="15" name="Group 15"/>
          <p:cNvGrpSpPr/>
          <p:nvPr/>
        </p:nvGrpSpPr>
        <p:grpSpPr>
          <a:xfrm rot="2124477">
            <a:off x="15979122" y="5429903"/>
            <a:ext cx="9808447" cy="9331824"/>
            <a:chOff x="0" y="0"/>
            <a:chExt cx="13077930" cy="12442432"/>
          </a:xfrm>
        </p:grpSpPr>
        <p:grpSp>
          <p:nvGrpSpPr>
            <p:cNvPr id="16" name="Group 16"/>
            <p:cNvGrpSpPr/>
            <p:nvPr/>
          </p:nvGrpSpPr>
          <p:grpSpPr>
            <a:xfrm rot="2252144">
              <a:off x="1498251" y="1484738"/>
              <a:ext cx="7399579" cy="7432687"/>
              <a:chOff x="0" y="0"/>
              <a:chExt cx="2816645" cy="2829248"/>
            </a:xfrm>
          </p:grpSpPr>
          <p:sp>
            <p:nvSpPr>
              <p:cNvPr id="17" name="Freeform 17"/>
              <p:cNvSpPr/>
              <p:nvPr/>
            </p:nvSpPr>
            <p:spPr>
              <a:xfrm>
                <a:off x="0" y="0"/>
                <a:ext cx="2816645" cy="2829248"/>
              </a:xfrm>
              <a:custGeom>
                <a:avLst/>
                <a:gdLst/>
                <a:ahLst/>
                <a:cxnLst/>
                <a:rect l="l" t="t" r="r" b="b"/>
                <a:pathLst>
                  <a:path w="2816645" h="2829248">
                    <a:moveTo>
                      <a:pt x="0" y="0"/>
                    </a:moveTo>
                    <a:lnTo>
                      <a:pt x="2816645" y="0"/>
                    </a:lnTo>
                    <a:lnTo>
                      <a:pt x="2816645" y="2829248"/>
                    </a:lnTo>
                    <a:lnTo>
                      <a:pt x="0" y="2829248"/>
                    </a:lnTo>
                    <a:close/>
                  </a:path>
                </a:pathLst>
              </a:custGeom>
              <a:solidFill>
                <a:srgbClr val="243342"/>
              </a:solidFill>
            </p:spPr>
          </p:sp>
          <p:sp>
            <p:nvSpPr>
              <p:cNvPr id="18" name="TextBox 18"/>
              <p:cNvSpPr txBox="1"/>
              <p:nvPr/>
            </p:nvSpPr>
            <p:spPr>
              <a:xfrm>
                <a:off x="0" y="-123825"/>
                <a:ext cx="2816645" cy="2953073"/>
              </a:xfrm>
              <a:prstGeom prst="rect">
                <a:avLst/>
              </a:prstGeom>
            </p:spPr>
            <p:txBody>
              <a:bodyPr lIns="50800" tIns="50800" rIns="50800" bIns="50800" rtlCol="0" anchor="ctr"/>
              <a:lstStyle/>
              <a:p>
                <a:pPr algn="ctr">
                  <a:lnSpc>
                    <a:spcPts val="2659"/>
                  </a:lnSpc>
                  <a:spcBef>
                    <a:spcPct val="0"/>
                  </a:spcBef>
                </a:pPr>
                <a:endParaRPr/>
              </a:p>
            </p:txBody>
          </p:sp>
        </p:grpSp>
        <p:grpSp>
          <p:nvGrpSpPr>
            <p:cNvPr id="19" name="Group 19"/>
            <p:cNvGrpSpPr/>
            <p:nvPr/>
          </p:nvGrpSpPr>
          <p:grpSpPr>
            <a:xfrm rot="2252144">
              <a:off x="2397493" y="3224228"/>
              <a:ext cx="7399579" cy="7432687"/>
              <a:chOff x="0" y="0"/>
              <a:chExt cx="2816645" cy="2829248"/>
            </a:xfrm>
          </p:grpSpPr>
          <p:sp>
            <p:nvSpPr>
              <p:cNvPr id="20" name="Freeform 20"/>
              <p:cNvSpPr/>
              <p:nvPr/>
            </p:nvSpPr>
            <p:spPr>
              <a:xfrm>
                <a:off x="0" y="0"/>
                <a:ext cx="2816645" cy="2829248"/>
              </a:xfrm>
              <a:custGeom>
                <a:avLst/>
                <a:gdLst/>
                <a:ahLst/>
                <a:cxnLst/>
                <a:rect l="l" t="t" r="r" b="b"/>
                <a:pathLst>
                  <a:path w="2816645" h="2829248">
                    <a:moveTo>
                      <a:pt x="0" y="0"/>
                    </a:moveTo>
                    <a:lnTo>
                      <a:pt x="2816645" y="0"/>
                    </a:lnTo>
                    <a:lnTo>
                      <a:pt x="2816645" y="2829248"/>
                    </a:lnTo>
                    <a:lnTo>
                      <a:pt x="0" y="2829248"/>
                    </a:lnTo>
                    <a:close/>
                  </a:path>
                </a:pathLst>
              </a:custGeom>
              <a:solidFill>
                <a:srgbClr val="535659"/>
              </a:solidFill>
            </p:spPr>
          </p:sp>
          <p:sp>
            <p:nvSpPr>
              <p:cNvPr id="21" name="TextBox 21"/>
              <p:cNvSpPr txBox="1"/>
              <p:nvPr/>
            </p:nvSpPr>
            <p:spPr>
              <a:xfrm>
                <a:off x="0" y="-123825"/>
                <a:ext cx="2816645" cy="2953073"/>
              </a:xfrm>
              <a:prstGeom prst="rect">
                <a:avLst/>
              </a:prstGeom>
            </p:spPr>
            <p:txBody>
              <a:bodyPr lIns="50800" tIns="50800" rIns="50800" bIns="50800" rtlCol="0" anchor="ctr"/>
              <a:lstStyle/>
              <a:p>
                <a:pPr algn="ctr">
                  <a:lnSpc>
                    <a:spcPts val="2659"/>
                  </a:lnSpc>
                  <a:spcBef>
                    <a:spcPct val="0"/>
                  </a:spcBef>
                </a:pPr>
                <a:endParaRPr/>
              </a:p>
            </p:txBody>
          </p:sp>
        </p:grpSp>
        <p:grpSp>
          <p:nvGrpSpPr>
            <p:cNvPr id="22" name="Group 22"/>
            <p:cNvGrpSpPr/>
            <p:nvPr/>
          </p:nvGrpSpPr>
          <p:grpSpPr>
            <a:xfrm rot="2252144">
              <a:off x="4180100" y="3525007"/>
              <a:ext cx="7399579" cy="7432687"/>
              <a:chOff x="0" y="0"/>
              <a:chExt cx="2816645" cy="2829248"/>
            </a:xfrm>
          </p:grpSpPr>
          <p:sp>
            <p:nvSpPr>
              <p:cNvPr id="23" name="Freeform 23"/>
              <p:cNvSpPr/>
              <p:nvPr/>
            </p:nvSpPr>
            <p:spPr>
              <a:xfrm>
                <a:off x="0" y="0"/>
                <a:ext cx="2816645" cy="2829248"/>
              </a:xfrm>
              <a:custGeom>
                <a:avLst/>
                <a:gdLst/>
                <a:ahLst/>
                <a:cxnLst/>
                <a:rect l="l" t="t" r="r" b="b"/>
                <a:pathLst>
                  <a:path w="2816645" h="2829248">
                    <a:moveTo>
                      <a:pt x="0" y="0"/>
                    </a:moveTo>
                    <a:lnTo>
                      <a:pt x="2816645" y="0"/>
                    </a:lnTo>
                    <a:lnTo>
                      <a:pt x="2816645" y="2829248"/>
                    </a:lnTo>
                    <a:lnTo>
                      <a:pt x="0" y="2829248"/>
                    </a:lnTo>
                    <a:close/>
                  </a:path>
                </a:pathLst>
              </a:custGeom>
              <a:solidFill>
                <a:srgbClr val="858789"/>
              </a:solidFill>
            </p:spPr>
          </p:sp>
          <p:sp>
            <p:nvSpPr>
              <p:cNvPr id="24" name="TextBox 24"/>
              <p:cNvSpPr txBox="1"/>
              <p:nvPr/>
            </p:nvSpPr>
            <p:spPr>
              <a:xfrm>
                <a:off x="0" y="-123825"/>
                <a:ext cx="2816645" cy="2953073"/>
              </a:xfrm>
              <a:prstGeom prst="rect">
                <a:avLst/>
              </a:prstGeom>
            </p:spPr>
            <p:txBody>
              <a:bodyPr lIns="50800" tIns="50800" rIns="50800" bIns="50800" rtlCol="0" anchor="ctr"/>
              <a:lstStyle/>
              <a:p>
                <a:pPr algn="ctr">
                  <a:lnSpc>
                    <a:spcPts val="2659"/>
                  </a:lnSpc>
                  <a:spcBef>
                    <a:spcPct val="0"/>
                  </a:spcBef>
                </a:pPr>
                <a:endParaRPr/>
              </a:p>
            </p:txBody>
          </p:sp>
        </p:grpSp>
      </p:grpSp>
      <p:sp>
        <p:nvSpPr>
          <p:cNvPr id="33" name="TextBox 33"/>
          <p:cNvSpPr txBox="1"/>
          <p:nvPr/>
        </p:nvSpPr>
        <p:spPr>
          <a:xfrm>
            <a:off x="1490452" y="3806190"/>
            <a:ext cx="6438273" cy="462434"/>
          </a:xfrm>
          <a:prstGeom prst="rect">
            <a:avLst/>
          </a:prstGeom>
        </p:spPr>
        <p:txBody>
          <a:bodyPr lIns="0" tIns="0" rIns="0" bIns="0" rtlCol="0" anchor="t">
            <a:spAutoFit/>
          </a:bodyPr>
          <a:lstStyle/>
          <a:p>
            <a:pPr algn="just">
              <a:lnSpc>
                <a:spcPts val="3779"/>
              </a:lnSpc>
            </a:pPr>
            <a:r>
              <a:rPr lang="en-US" sz="2700" dirty="0">
                <a:solidFill>
                  <a:srgbClr val="000000"/>
                </a:solidFill>
                <a:latin typeface="Karnchang"/>
                <a:ea typeface="Karnchang"/>
                <a:cs typeface="Karnchang"/>
                <a:sym typeface="Karnchang"/>
              </a:rPr>
              <a:t> </a:t>
            </a:r>
          </a:p>
        </p:txBody>
      </p:sp>
      <p:grpSp>
        <p:nvGrpSpPr>
          <p:cNvPr id="34" name="Group 34"/>
          <p:cNvGrpSpPr/>
          <p:nvPr/>
        </p:nvGrpSpPr>
        <p:grpSpPr>
          <a:xfrm>
            <a:off x="15665503" y="317552"/>
            <a:ext cx="2042119" cy="650325"/>
            <a:chOff x="0" y="0"/>
            <a:chExt cx="537842" cy="171279"/>
          </a:xfrm>
        </p:grpSpPr>
        <p:sp>
          <p:nvSpPr>
            <p:cNvPr id="35" name="Freeform 35"/>
            <p:cNvSpPr/>
            <p:nvPr/>
          </p:nvSpPr>
          <p:spPr>
            <a:xfrm>
              <a:off x="0" y="0"/>
              <a:ext cx="537842" cy="171279"/>
            </a:xfrm>
            <a:custGeom>
              <a:avLst/>
              <a:gdLst/>
              <a:ahLst/>
              <a:cxnLst/>
              <a:rect l="l" t="t" r="r" b="b"/>
              <a:pathLst>
                <a:path w="537842" h="171279">
                  <a:moveTo>
                    <a:pt x="53076" y="0"/>
                  </a:moveTo>
                  <a:lnTo>
                    <a:pt x="484766" y="0"/>
                  </a:lnTo>
                  <a:cubicBezTo>
                    <a:pt x="514079" y="0"/>
                    <a:pt x="537842" y="23763"/>
                    <a:pt x="537842" y="53076"/>
                  </a:cubicBezTo>
                  <a:lnTo>
                    <a:pt x="537842" y="118203"/>
                  </a:lnTo>
                  <a:cubicBezTo>
                    <a:pt x="537842" y="132280"/>
                    <a:pt x="532250" y="145780"/>
                    <a:pt x="522296" y="155734"/>
                  </a:cubicBezTo>
                  <a:cubicBezTo>
                    <a:pt x="512343" y="165687"/>
                    <a:pt x="498843" y="171279"/>
                    <a:pt x="484766" y="171279"/>
                  </a:cubicBezTo>
                  <a:lnTo>
                    <a:pt x="53076" y="171279"/>
                  </a:lnTo>
                  <a:cubicBezTo>
                    <a:pt x="38999" y="171279"/>
                    <a:pt x="25499" y="165687"/>
                    <a:pt x="15546" y="155734"/>
                  </a:cubicBezTo>
                  <a:cubicBezTo>
                    <a:pt x="5592" y="145780"/>
                    <a:pt x="0" y="132280"/>
                    <a:pt x="0" y="118203"/>
                  </a:cubicBezTo>
                  <a:lnTo>
                    <a:pt x="0" y="53076"/>
                  </a:lnTo>
                  <a:cubicBezTo>
                    <a:pt x="0" y="38999"/>
                    <a:pt x="5592" y="25499"/>
                    <a:pt x="15546" y="15546"/>
                  </a:cubicBezTo>
                  <a:cubicBezTo>
                    <a:pt x="25499" y="5592"/>
                    <a:pt x="38999" y="0"/>
                    <a:pt x="53076" y="0"/>
                  </a:cubicBezTo>
                  <a:close/>
                </a:path>
              </a:pathLst>
            </a:custGeom>
            <a:solidFill>
              <a:srgbClr val="535659"/>
            </a:solidFill>
            <a:ln w="19050" cap="sq">
              <a:solidFill>
                <a:srgbClr val="243342"/>
              </a:solidFill>
              <a:prstDash val="solid"/>
              <a:miter/>
            </a:ln>
          </p:spPr>
        </p:sp>
        <p:sp>
          <p:nvSpPr>
            <p:cNvPr id="36" name="TextBox 36"/>
            <p:cNvSpPr txBox="1"/>
            <p:nvPr/>
          </p:nvSpPr>
          <p:spPr>
            <a:xfrm>
              <a:off x="0" y="-38100"/>
              <a:ext cx="537842" cy="209379"/>
            </a:xfrm>
            <a:prstGeom prst="rect">
              <a:avLst/>
            </a:prstGeom>
          </p:spPr>
          <p:txBody>
            <a:bodyPr lIns="50800" tIns="50800" rIns="50800" bIns="50800" rtlCol="0" anchor="ctr"/>
            <a:lstStyle/>
            <a:p>
              <a:pPr algn="ctr">
                <a:lnSpc>
                  <a:spcPts val="3362"/>
                </a:lnSpc>
              </a:pPr>
              <a:endParaRPr/>
            </a:p>
          </p:txBody>
        </p:sp>
      </p:grpSp>
      <p:grpSp>
        <p:nvGrpSpPr>
          <p:cNvPr id="37" name="Group 37"/>
          <p:cNvGrpSpPr/>
          <p:nvPr/>
        </p:nvGrpSpPr>
        <p:grpSpPr>
          <a:xfrm>
            <a:off x="629723" y="9258300"/>
            <a:ext cx="6961669" cy="627749"/>
            <a:chOff x="0" y="0"/>
            <a:chExt cx="1833526" cy="165333"/>
          </a:xfrm>
        </p:grpSpPr>
        <p:sp>
          <p:nvSpPr>
            <p:cNvPr id="38" name="Freeform 38"/>
            <p:cNvSpPr/>
            <p:nvPr/>
          </p:nvSpPr>
          <p:spPr>
            <a:xfrm>
              <a:off x="0" y="0"/>
              <a:ext cx="1833526" cy="165333"/>
            </a:xfrm>
            <a:custGeom>
              <a:avLst/>
              <a:gdLst/>
              <a:ahLst/>
              <a:cxnLst/>
              <a:rect l="l" t="t" r="r" b="b"/>
              <a:pathLst>
                <a:path w="1833526" h="165333">
                  <a:moveTo>
                    <a:pt x="16681" y="0"/>
                  </a:moveTo>
                  <a:lnTo>
                    <a:pt x="1816845" y="0"/>
                  </a:lnTo>
                  <a:cubicBezTo>
                    <a:pt x="1821269" y="0"/>
                    <a:pt x="1825512" y="1757"/>
                    <a:pt x="1828640" y="4886"/>
                  </a:cubicBezTo>
                  <a:cubicBezTo>
                    <a:pt x="1831769" y="8014"/>
                    <a:pt x="1833526" y="12257"/>
                    <a:pt x="1833526" y="16681"/>
                  </a:cubicBezTo>
                  <a:lnTo>
                    <a:pt x="1833526" y="148652"/>
                  </a:lnTo>
                  <a:cubicBezTo>
                    <a:pt x="1833526" y="157865"/>
                    <a:pt x="1826058" y="165333"/>
                    <a:pt x="1816845" y="165333"/>
                  </a:cubicBezTo>
                  <a:lnTo>
                    <a:pt x="16681" y="165333"/>
                  </a:lnTo>
                  <a:cubicBezTo>
                    <a:pt x="7468" y="165333"/>
                    <a:pt x="0" y="157865"/>
                    <a:pt x="0" y="148652"/>
                  </a:cubicBezTo>
                  <a:lnTo>
                    <a:pt x="0" y="16681"/>
                  </a:lnTo>
                  <a:cubicBezTo>
                    <a:pt x="0" y="7468"/>
                    <a:pt x="7468" y="0"/>
                    <a:pt x="16681" y="0"/>
                  </a:cubicBezTo>
                  <a:close/>
                </a:path>
              </a:pathLst>
            </a:custGeom>
            <a:solidFill>
              <a:srgbClr val="535659"/>
            </a:solidFill>
            <a:ln w="19050" cap="sq">
              <a:solidFill>
                <a:srgbClr val="243342"/>
              </a:solidFill>
              <a:prstDash val="solid"/>
              <a:miter/>
            </a:ln>
          </p:spPr>
        </p:sp>
        <p:sp>
          <p:nvSpPr>
            <p:cNvPr id="39" name="TextBox 39"/>
            <p:cNvSpPr txBox="1"/>
            <p:nvPr/>
          </p:nvSpPr>
          <p:spPr>
            <a:xfrm>
              <a:off x="0" y="-38100"/>
              <a:ext cx="1833526" cy="203433"/>
            </a:xfrm>
            <a:prstGeom prst="rect">
              <a:avLst/>
            </a:prstGeom>
          </p:spPr>
          <p:txBody>
            <a:bodyPr lIns="50800" tIns="50800" rIns="50800" bIns="50800" rtlCol="0" anchor="ctr"/>
            <a:lstStyle/>
            <a:p>
              <a:pPr algn="ctr">
                <a:lnSpc>
                  <a:spcPts val="3362"/>
                </a:lnSpc>
              </a:pPr>
              <a:endParaRPr/>
            </a:p>
          </p:txBody>
        </p:sp>
      </p:grpSp>
      <p:sp>
        <p:nvSpPr>
          <p:cNvPr id="54" name="TextBox 54"/>
          <p:cNvSpPr txBox="1"/>
          <p:nvPr/>
        </p:nvSpPr>
        <p:spPr>
          <a:xfrm>
            <a:off x="787067" y="9276256"/>
            <a:ext cx="7046259" cy="458486"/>
          </a:xfrm>
          <a:prstGeom prst="rect">
            <a:avLst/>
          </a:prstGeom>
        </p:spPr>
        <p:txBody>
          <a:bodyPr lIns="0" tIns="0" rIns="0" bIns="0" rtlCol="0" anchor="t">
            <a:spAutoFit/>
          </a:bodyPr>
          <a:lstStyle/>
          <a:p>
            <a:pPr algn="l">
              <a:lnSpc>
                <a:spcPts val="2986"/>
              </a:lnSpc>
            </a:pPr>
            <a:r>
              <a:rPr lang="en-US" sz="2133">
                <a:solidFill>
                  <a:srgbClr val="E6EAEF"/>
                </a:solidFill>
                <a:latin typeface="Karnchang"/>
                <a:ea typeface="Karnchang"/>
                <a:cs typeface="Karnchang"/>
                <a:sym typeface="Karnchang"/>
              </a:rPr>
              <a:t>Universitas Islam Nusantara | Teknik Informatika | 2025</a:t>
            </a:r>
          </a:p>
        </p:txBody>
      </p:sp>
      <p:sp>
        <p:nvSpPr>
          <p:cNvPr id="55" name="TextBox 25">
            <a:extLst>
              <a:ext uri="{FF2B5EF4-FFF2-40B4-BE49-F238E27FC236}">
                <a16:creationId xmlns:a16="http://schemas.microsoft.com/office/drawing/2014/main" id="{5D83036D-764A-78DC-C5B4-766E22D98E68}"/>
              </a:ext>
            </a:extLst>
          </p:cNvPr>
          <p:cNvSpPr txBox="1"/>
          <p:nvPr/>
        </p:nvSpPr>
        <p:spPr>
          <a:xfrm>
            <a:off x="1450457" y="1274317"/>
            <a:ext cx="8303143" cy="810478"/>
          </a:xfrm>
          <a:prstGeom prst="rect">
            <a:avLst/>
          </a:prstGeom>
        </p:spPr>
        <p:txBody>
          <a:bodyPr wrap="square" lIns="0" tIns="0" rIns="0" bIns="0" rtlCol="0" anchor="t">
            <a:spAutoFit/>
          </a:bodyPr>
          <a:lstStyle/>
          <a:p>
            <a:pPr algn="ctr">
              <a:lnSpc>
                <a:spcPts val="5980"/>
              </a:lnSpc>
            </a:pPr>
            <a:r>
              <a:rPr lang="en-US" sz="6500" b="1" dirty="0">
                <a:solidFill>
                  <a:srgbClr val="243342"/>
                </a:solidFill>
                <a:latin typeface="Karnchang Bold"/>
                <a:ea typeface="Karnchang Bold"/>
                <a:cs typeface="Karnchang Bold"/>
                <a:sym typeface="Karnchang Bold"/>
              </a:rPr>
              <a:t>Batasan </a:t>
            </a:r>
            <a:r>
              <a:rPr lang="en-US" sz="6500" b="1" dirty="0" err="1">
                <a:solidFill>
                  <a:srgbClr val="243342"/>
                </a:solidFill>
                <a:latin typeface="Karnchang Bold"/>
                <a:ea typeface="Karnchang Bold"/>
                <a:cs typeface="Karnchang Bold"/>
                <a:sym typeface="Karnchang Bold"/>
              </a:rPr>
              <a:t>Masalah</a:t>
            </a:r>
            <a:endParaRPr lang="en-US" sz="6500" b="1" dirty="0">
              <a:solidFill>
                <a:srgbClr val="243342"/>
              </a:solidFill>
              <a:latin typeface="Karnchang Bold"/>
              <a:ea typeface="Karnchang Bold"/>
              <a:cs typeface="Karnchang Bold"/>
              <a:sym typeface="Karnchang Bold"/>
            </a:endParaRPr>
          </a:p>
        </p:txBody>
      </p:sp>
      <p:sp>
        <p:nvSpPr>
          <p:cNvPr id="58" name="TextBox 57">
            <a:extLst>
              <a:ext uri="{FF2B5EF4-FFF2-40B4-BE49-F238E27FC236}">
                <a16:creationId xmlns:a16="http://schemas.microsoft.com/office/drawing/2014/main" id="{0509403B-5D47-ED2B-9D77-0182AD227A82}"/>
              </a:ext>
            </a:extLst>
          </p:cNvPr>
          <p:cNvSpPr txBox="1"/>
          <p:nvPr/>
        </p:nvSpPr>
        <p:spPr>
          <a:xfrm>
            <a:off x="1530517" y="2593706"/>
            <a:ext cx="15470828" cy="6133987"/>
          </a:xfrm>
          <a:prstGeom prst="rect">
            <a:avLst/>
          </a:prstGeom>
          <a:noFill/>
        </p:spPr>
        <p:txBody>
          <a:bodyPr wrap="square">
            <a:spAutoFit/>
          </a:bodyPr>
          <a:lstStyle/>
          <a:p>
            <a:pPr marL="342900" lvl="0" indent="-342900" algn="just">
              <a:lnSpc>
                <a:spcPct val="150000"/>
              </a:lnSpc>
              <a:buFont typeface="+mj-lt"/>
              <a:buAutoNum type="arabicPeriod"/>
            </a:pPr>
            <a:r>
              <a:rPr lang="en-ID" sz="2400" b="1" dirty="0" err="1">
                <a:effectLst/>
                <a:latin typeface="Karnchang" panose="020B0604020202020204" charset="-34"/>
                <a:ea typeface="Calibri" panose="020F0502020204030204" pitchFamily="34" charset="0"/>
                <a:cs typeface="Karnchang" panose="020B0604020202020204" charset="-34"/>
              </a:rPr>
              <a:t>Penelitian</a:t>
            </a:r>
            <a:r>
              <a:rPr lang="en-ID" sz="2400" b="1" dirty="0">
                <a:effectLst/>
                <a:latin typeface="Karnchang" panose="020B0604020202020204" charset="-34"/>
                <a:ea typeface="Calibri" panose="020F0502020204030204" pitchFamily="34" charset="0"/>
                <a:cs typeface="Karnchang" panose="020B0604020202020204" charset="-34"/>
              </a:rPr>
              <a:t> </a:t>
            </a:r>
            <a:r>
              <a:rPr lang="en-ID" sz="2400" b="1" dirty="0" err="1">
                <a:effectLst/>
                <a:latin typeface="Karnchang" panose="020B0604020202020204" charset="-34"/>
                <a:ea typeface="Calibri" panose="020F0502020204030204" pitchFamily="34" charset="0"/>
                <a:cs typeface="Karnchang" panose="020B0604020202020204" charset="-34"/>
              </a:rPr>
              <a:t>ini</a:t>
            </a:r>
            <a:r>
              <a:rPr lang="en-ID" sz="2400" b="1" dirty="0">
                <a:effectLst/>
                <a:latin typeface="Karnchang" panose="020B0604020202020204" charset="-34"/>
                <a:ea typeface="Calibri" panose="020F0502020204030204" pitchFamily="34" charset="0"/>
                <a:cs typeface="Karnchang" panose="020B0604020202020204" charset="-34"/>
              </a:rPr>
              <a:t> </a:t>
            </a:r>
            <a:r>
              <a:rPr lang="en-ID" sz="2400" b="1" dirty="0" err="1">
                <a:effectLst/>
                <a:latin typeface="Karnchang" panose="020B0604020202020204" charset="-34"/>
                <a:ea typeface="Calibri" panose="020F0502020204030204" pitchFamily="34" charset="0"/>
                <a:cs typeface="Karnchang" panose="020B0604020202020204" charset="-34"/>
              </a:rPr>
              <a:t>hanya</a:t>
            </a:r>
            <a:r>
              <a:rPr lang="en-ID" sz="2400" b="1" dirty="0">
                <a:effectLst/>
                <a:latin typeface="Karnchang" panose="020B0604020202020204" charset="-34"/>
                <a:ea typeface="Calibri" panose="020F0502020204030204" pitchFamily="34" charset="0"/>
                <a:cs typeface="Karnchang" panose="020B0604020202020204" charset="-34"/>
              </a:rPr>
              <a:t> </a:t>
            </a:r>
            <a:r>
              <a:rPr lang="en-ID" sz="2400" b="1" dirty="0" err="1">
                <a:effectLst/>
                <a:latin typeface="Karnchang" panose="020B0604020202020204" charset="-34"/>
                <a:ea typeface="Calibri" panose="020F0502020204030204" pitchFamily="34" charset="0"/>
                <a:cs typeface="Karnchang" panose="020B0604020202020204" charset="-34"/>
              </a:rPr>
              <a:t>membahas</a:t>
            </a:r>
            <a:r>
              <a:rPr lang="en-ID" sz="2400" b="1" dirty="0">
                <a:effectLst/>
                <a:latin typeface="Karnchang" panose="020B0604020202020204" charset="-34"/>
                <a:ea typeface="Calibri" panose="020F0502020204030204" pitchFamily="34" charset="0"/>
                <a:cs typeface="Karnchang" panose="020B0604020202020204" charset="-34"/>
              </a:rPr>
              <a:t> </a:t>
            </a:r>
            <a:r>
              <a:rPr lang="en-ID" sz="2400" b="1" dirty="0" err="1">
                <a:effectLst/>
                <a:latin typeface="Karnchang" panose="020B0604020202020204" charset="-34"/>
                <a:ea typeface="Calibri" panose="020F0502020204030204" pitchFamily="34" charset="0"/>
                <a:cs typeface="Karnchang" panose="020B0604020202020204" charset="-34"/>
              </a:rPr>
              <a:t>cara</a:t>
            </a:r>
            <a:r>
              <a:rPr lang="en-ID" sz="2400" b="1" dirty="0">
                <a:effectLst/>
                <a:latin typeface="Karnchang" panose="020B0604020202020204" charset="-34"/>
                <a:ea typeface="Calibri" panose="020F0502020204030204" pitchFamily="34" charset="0"/>
                <a:cs typeface="Karnchang" panose="020B0604020202020204" charset="-34"/>
              </a:rPr>
              <a:t> </a:t>
            </a:r>
            <a:r>
              <a:rPr lang="en-ID" sz="2400" b="1" dirty="0" err="1">
                <a:effectLst/>
                <a:latin typeface="Karnchang" panose="020B0604020202020204" charset="-34"/>
                <a:ea typeface="Calibri" panose="020F0502020204030204" pitchFamily="34" charset="0"/>
                <a:cs typeface="Karnchang" panose="020B0604020202020204" charset="-34"/>
              </a:rPr>
              <a:t>pengembangan</a:t>
            </a:r>
            <a:r>
              <a:rPr lang="en-ID" sz="2400" b="1" dirty="0">
                <a:effectLst/>
                <a:latin typeface="Karnchang" panose="020B0604020202020204" charset="-34"/>
                <a:ea typeface="Calibri" panose="020F0502020204030204" pitchFamily="34" charset="0"/>
                <a:cs typeface="Karnchang" panose="020B0604020202020204" charset="-34"/>
              </a:rPr>
              <a:t> dan </a:t>
            </a:r>
            <a:r>
              <a:rPr lang="en-ID" sz="2400" b="1" dirty="0" err="1">
                <a:effectLst/>
                <a:latin typeface="Karnchang" panose="020B0604020202020204" charset="-34"/>
                <a:ea typeface="Calibri" panose="020F0502020204030204" pitchFamily="34" charset="0"/>
                <a:cs typeface="Karnchang" panose="020B0604020202020204" charset="-34"/>
              </a:rPr>
              <a:t>implementasi</a:t>
            </a:r>
            <a:r>
              <a:rPr lang="en-ID" sz="2400" b="1" dirty="0">
                <a:effectLst/>
                <a:latin typeface="Karnchang" panose="020B0604020202020204" charset="-34"/>
                <a:ea typeface="Calibri" panose="020F0502020204030204" pitchFamily="34" charset="0"/>
                <a:cs typeface="Karnchang" panose="020B0604020202020204" charset="-34"/>
              </a:rPr>
              <a:t> </a:t>
            </a:r>
            <a:r>
              <a:rPr lang="en-ID" sz="2400" b="1" dirty="0" err="1">
                <a:effectLst/>
                <a:latin typeface="Karnchang" panose="020B0604020202020204" charset="-34"/>
                <a:ea typeface="Calibri" panose="020F0502020204030204" pitchFamily="34" charset="0"/>
                <a:cs typeface="Karnchang" panose="020B0604020202020204" charset="-34"/>
              </a:rPr>
              <a:t>sistem</a:t>
            </a:r>
            <a:r>
              <a:rPr lang="en-ID" sz="2400" b="1" dirty="0">
                <a:effectLst/>
                <a:latin typeface="Karnchang" panose="020B0604020202020204" charset="-34"/>
                <a:ea typeface="Calibri" panose="020F0502020204030204" pitchFamily="34" charset="0"/>
                <a:cs typeface="Karnchang" panose="020B0604020202020204" charset="-34"/>
              </a:rPr>
              <a:t> </a:t>
            </a:r>
            <a:r>
              <a:rPr lang="en-ID" sz="2400" b="1" dirty="0" err="1">
                <a:effectLst/>
                <a:latin typeface="Karnchang" panose="020B0604020202020204" charset="-34"/>
                <a:ea typeface="Calibri" panose="020F0502020204030204" pitchFamily="34" charset="0"/>
                <a:cs typeface="Karnchang" panose="020B0604020202020204" charset="-34"/>
              </a:rPr>
              <a:t>rekam</a:t>
            </a:r>
            <a:r>
              <a:rPr lang="en-ID" sz="2400" b="1" dirty="0">
                <a:effectLst/>
                <a:latin typeface="Karnchang" panose="020B0604020202020204" charset="-34"/>
                <a:ea typeface="Calibri" panose="020F0502020204030204" pitchFamily="34" charset="0"/>
                <a:cs typeface="Karnchang" panose="020B0604020202020204" charset="-34"/>
              </a:rPr>
              <a:t> </a:t>
            </a:r>
            <a:r>
              <a:rPr lang="en-ID" sz="2400" b="1" dirty="0" err="1">
                <a:effectLst/>
                <a:latin typeface="Karnchang" panose="020B0604020202020204" charset="-34"/>
                <a:ea typeface="Calibri" panose="020F0502020204030204" pitchFamily="34" charset="0"/>
                <a:cs typeface="Karnchang" panose="020B0604020202020204" charset="-34"/>
              </a:rPr>
              <a:t>medis</a:t>
            </a:r>
            <a:r>
              <a:rPr lang="en-ID" sz="2400" b="1" dirty="0">
                <a:effectLst/>
                <a:latin typeface="Karnchang" panose="020B0604020202020204" charset="-34"/>
                <a:ea typeface="Calibri" panose="020F0502020204030204" pitchFamily="34" charset="0"/>
                <a:cs typeface="Karnchang" panose="020B0604020202020204" charset="-34"/>
              </a:rPr>
              <a:t> </a:t>
            </a:r>
            <a:r>
              <a:rPr lang="en-ID" sz="2400" b="1" dirty="0" err="1">
                <a:effectLst/>
                <a:latin typeface="Karnchang" panose="020B0604020202020204" charset="-34"/>
                <a:ea typeface="Calibri" panose="020F0502020204030204" pitchFamily="34" charset="0"/>
                <a:cs typeface="Karnchang" panose="020B0604020202020204" charset="-34"/>
              </a:rPr>
              <a:t>elektronik</a:t>
            </a:r>
            <a:r>
              <a:rPr lang="en-ID" sz="2400" b="1" dirty="0">
                <a:effectLst/>
                <a:latin typeface="Karnchang" panose="020B0604020202020204" charset="-34"/>
                <a:ea typeface="Calibri" panose="020F0502020204030204" pitchFamily="34" charset="0"/>
                <a:cs typeface="Karnchang" panose="020B0604020202020204" charset="-34"/>
              </a:rPr>
              <a:t> di </a:t>
            </a:r>
            <a:r>
              <a:rPr lang="en-ID" sz="2400" b="1" dirty="0" err="1">
                <a:effectLst/>
                <a:latin typeface="Karnchang" panose="020B0604020202020204" charset="-34"/>
                <a:ea typeface="Calibri" panose="020F0502020204030204" pitchFamily="34" charset="0"/>
                <a:cs typeface="Karnchang" panose="020B0604020202020204" charset="-34"/>
              </a:rPr>
              <a:t>fasilitas</a:t>
            </a:r>
            <a:r>
              <a:rPr lang="en-ID" sz="2400" b="1" dirty="0">
                <a:effectLst/>
                <a:latin typeface="Karnchang" panose="020B0604020202020204" charset="-34"/>
                <a:ea typeface="Calibri" panose="020F0502020204030204" pitchFamily="34" charset="0"/>
                <a:cs typeface="Karnchang" panose="020B0604020202020204" charset="-34"/>
              </a:rPr>
              <a:t> </a:t>
            </a:r>
            <a:r>
              <a:rPr lang="en-ID" sz="2400" b="1" dirty="0" err="1">
                <a:effectLst/>
                <a:latin typeface="Karnchang" panose="020B0604020202020204" charset="-34"/>
                <a:ea typeface="Calibri" panose="020F0502020204030204" pitchFamily="34" charset="0"/>
                <a:cs typeface="Karnchang" panose="020B0604020202020204" charset="-34"/>
              </a:rPr>
              <a:t>kesehatan</a:t>
            </a:r>
            <a:r>
              <a:rPr lang="en-ID" sz="2400" b="1" dirty="0">
                <a:effectLst/>
                <a:latin typeface="Karnchang" panose="020B0604020202020204" charset="-34"/>
                <a:ea typeface="Calibri" panose="020F0502020204030204" pitchFamily="34" charset="0"/>
                <a:cs typeface="Karnchang" panose="020B0604020202020204" charset="-34"/>
              </a:rPr>
              <a:t>, </a:t>
            </a:r>
            <a:r>
              <a:rPr lang="en-ID" sz="2400" b="1" dirty="0" err="1">
                <a:effectLst/>
                <a:latin typeface="Karnchang" panose="020B0604020202020204" charset="-34"/>
                <a:ea typeface="Calibri" panose="020F0502020204030204" pitchFamily="34" charset="0"/>
                <a:cs typeface="Karnchang" panose="020B0604020202020204" charset="-34"/>
              </a:rPr>
              <a:t>sebagai</a:t>
            </a:r>
            <a:r>
              <a:rPr lang="en-ID" sz="2400" b="1" dirty="0">
                <a:effectLst/>
                <a:latin typeface="Karnchang" panose="020B0604020202020204" charset="-34"/>
                <a:ea typeface="Calibri" panose="020F0502020204030204" pitchFamily="34" charset="0"/>
                <a:cs typeface="Karnchang" panose="020B0604020202020204" charset="-34"/>
              </a:rPr>
              <a:t> </a:t>
            </a:r>
            <a:r>
              <a:rPr lang="en-ID" sz="2400" b="1" dirty="0" err="1">
                <a:effectLst/>
                <a:latin typeface="Karnchang" panose="020B0604020202020204" charset="-34"/>
                <a:ea typeface="Calibri" panose="020F0502020204030204" pitchFamily="34" charset="0"/>
                <a:cs typeface="Karnchang" panose="020B0604020202020204" charset="-34"/>
              </a:rPr>
              <a:t>solusi</a:t>
            </a:r>
            <a:r>
              <a:rPr lang="en-ID" sz="2400" b="1" dirty="0">
                <a:effectLst/>
                <a:latin typeface="Karnchang" panose="020B0604020202020204" charset="-34"/>
                <a:ea typeface="Calibri" panose="020F0502020204030204" pitchFamily="34" charset="0"/>
                <a:cs typeface="Karnchang" panose="020B0604020202020204" charset="-34"/>
              </a:rPr>
              <a:t> </a:t>
            </a:r>
            <a:r>
              <a:rPr lang="en-ID" sz="2400" b="1" dirty="0" err="1">
                <a:effectLst/>
                <a:latin typeface="Karnchang" panose="020B0604020202020204" charset="-34"/>
                <a:ea typeface="Calibri" panose="020F0502020204030204" pitchFamily="34" charset="0"/>
                <a:cs typeface="Karnchang" panose="020B0604020202020204" charset="-34"/>
              </a:rPr>
              <a:t>untuk</a:t>
            </a:r>
            <a:r>
              <a:rPr lang="en-ID" sz="2400" b="1" dirty="0">
                <a:effectLst/>
                <a:latin typeface="Karnchang" panose="020B0604020202020204" charset="-34"/>
                <a:ea typeface="Calibri" panose="020F0502020204030204" pitchFamily="34" charset="0"/>
                <a:cs typeface="Karnchang" panose="020B0604020202020204" charset="-34"/>
              </a:rPr>
              <a:t> </a:t>
            </a:r>
            <a:r>
              <a:rPr lang="en-ID" sz="2400" b="1" dirty="0" err="1">
                <a:effectLst/>
                <a:latin typeface="Karnchang" panose="020B0604020202020204" charset="-34"/>
                <a:ea typeface="Calibri" panose="020F0502020204030204" pitchFamily="34" charset="0"/>
                <a:cs typeface="Karnchang" panose="020B0604020202020204" charset="-34"/>
              </a:rPr>
              <a:t>menggantikan</a:t>
            </a:r>
            <a:r>
              <a:rPr lang="en-ID" sz="2400" b="1" dirty="0">
                <a:effectLst/>
                <a:latin typeface="Karnchang" panose="020B0604020202020204" charset="-34"/>
                <a:ea typeface="Calibri" panose="020F0502020204030204" pitchFamily="34" charset="0"/>
                <a:cs typeface="Karnchang" panose="020B0604020202020204" charset="-34"/>
              </a:rPr>
              <a:t> </a:t>
            </a:r>
            <a:r>
              <a:rPr lang="en-ID" sz="2400" b="1" dirty="0" err="1">
                <a:effectLst/>
                <a:latin typeface="Karnchang" panose="020B0604020202020204" charset="-34"/>
                <a:ea typeface="Calibri" panose="020F0502020204030204" pitchFamily="34" charset="0"/>
                <a:cs typeface="Karnchang" panose="020B0604020202020204" charset="-34"/>
              </a:rPr>
              <a:t>sistem</a:t>
            </a:r>
            <a:r>
              <a:rPr lang="en-ID" sz="2400" b="1" dirty="0">
                <a:effectLst/>
                <a:latin typeface="Karnchang" panose="020B0604020202020204" charset="-34"/>
                <a:ea typeface="Calibri" panose="020F0502020204030204" pitchFamily="34" charset="0"/>
                <a:cs typeface="Karnchang" panose="020B0604020202020204" charset="-34"/>
              </a:rPr>
              <a:t> manual. </a:t>
            </a:r>
            <a:r>
              <a:rPr lang="en-ID" sz="2400" b="1" dirty="0" err="1">
                <a:effectLst/>
                <a:latin typeface="Karnchang" panose="020B0604020202020204" charset="-34"/>
                <a:ea typeface="Calibri" panose="020F0502020204030204" pitchFamily="34" charset="0"/>
                <a:cs typeface="Karnchang" panose="020B0604020202020204" charset="-34"/>
              </a:rPr>
              <a:t>Fokus</a:t>
            </a:r>
            <a:r>
              <a:rPr lang="en-ID" sz="2400" b="1" dirty="0">
                <a:effectLst/>
                <a:latin typeface="Karnchang" panose="020B0604020202020204" charset="-34"/>
                <a:ea typeface="Calibri" panose="020F0502020204030204" pitchFamily="34" charset="0"/>
                <a:cs typeface="Karnchang" panose="020B0604020202020204" charset="-34"/>
              </a:rPr>
              <a:t> </a:t>
            </a:r>
            <a:r>
              <a:rPr lang="en-ID" sz="2400" b="1" dirty="0" err="1">
                <a:effectLst/>
                <a:latin typeface="Karnchang" panose="020B0604020202020204" charset="-34"/>
                <a:ea typeface="Calibri" panose="020F0502020204030204" pitchFamily="34" charset="0"/>
                <a:cs typeface="Karnchang" panose="020B0604020202020204" charset="-34"/>
              </a:rPr>
              <a:t>pembahasan</a:t>
            </a:r>
            <a:r>
              <a:rPr lang="en-ID" sz="2400" b="1" dirty="0">
                <a:effectLst/>
                <a:latin typeface="Karnchang" panose="020B0604020202020204" charset="-34"/>
                <a:ea typeface="Calibri" panose="020F0502020204030204" pitchFamily="34" charset="0"/>
                <a:cs typeface="Karnchang" panose="020B0604020202020204" charset="-34"/>
              </a:rPr>
              <a:t> </a:t>
            </a:r>
            <a:r>
              <a:rPr lang="en-ID" sz="2400" b="1" dirty="0" err="1">
                <a:effectLst/>
                <a:latin typeface="Karnchang" panose="020B0604020202020204" charset="-34"/>
                <a:ea typeface="Calibri" panose="020F0502020204030204" pitchFamily="34" charset="0"/>
                <a:cs typeface="Karnchang" panose="020B0604020202020204" charset="-34"/>
              </a:rPr>
              <a:t>meliputi</a:t>
            </a:r>
            <a:r>
              <a:rPr lang="en-ID" sz="2400" b="1" dirty="0">
                <a:effectLst/>
                <a:latin typeface="Karnchang" panose="020B0604020202020204" charset="-34"/>
                <a:ea typeface="Calibri" panose="020F0502020204030204" pitchFamily="34" charset="0"/>
                <a:cs typeface="Karnchang" panose="020B0604020202020204" charset="-34"/>
              </a:rPr>
              <a:t> proses </a:t>
            </a:r>
            <a:r>
              <a:rPr lang="en-ID" sz="2400" b="1" dirty="0" err="1">
                <a:effectLst/>
                <a:latin typeface="Karnchang" panose="020B0604020202020204" charset="-34"/>
                <a:ea typeface="Calibri" panose="020F0502020204030204" pitchFamily="34" charset="0"/>
                <a:cs typeface="Karnchang" panose="020B0604020202020204" charset="-34"/>
              </a:rPr>
              <a:t>digitalisasi</a:t>
            </a:r>
            <a:r>
              <a:rPr lang="en-ID" sz="2400" b="1" dirty="0">
                <a:effectLst/>
                <a:latin typeface="Karnchang" panose="020B0604020202020204" charset="-34"/>
                <a:ea typeface="Calibri" panose="020F0502020204030204" pitchFamily="34" charset="0"/>
                <a:cs typeface="Karnchang" panose="020B0604020202020204" charset="-34"/>
              </a:rPr>
              <a:t> dan </a:t>
            </a:r>
            <a:r>
              <a:rPr lang="en-ID" sz="2400" b="1" dirty="0" err="1">
                <a:effectLst/>
                <a:latin typeface="Karnchang" panose="020B0604020202020204" charset="-34"/>
                <a:ea typeface="Calibri" panose="020F0502020204030204" pitchFamily="34" charset="0"/>
                <a:cs typeface="Karnchang" panose="020B0604020202020204" charset="-34"/>
              </a:rPr>
              <a:t>peningkatan</a:t>
            </a:r>
            <a:r>
              <a:rPr lang="en-ID" sz="2400" b="1" dirty="0">
                <a:effectLst/>
                <a:latin typeface="Karnchang" panose="020B0604020202020204" charset="-34"/>
                <a:ea typeface="Calibri" panose="020F0502020204030204" pitchFamily="34" charset="0"/>
                <a:cs typeface="Karnchang" panose="020B0604020202020204" charset="-34"/>
              </a:rPr>
              <a:t> </a:t>
            </a:r>
            <a:r>
              <a:rPr lang="en-ID" sz="2400" b="1" dirty="0" err="1">
                <a:effectLst/>
                <a:latin typeface="Karnchang" panose="020B0604020202020204" charset="-34"/>
                <a:ea typeface="Calibri" panose="020F0502020204030204" pitchFamily="34" charset="0"/>
                <a:cs typeface="Karnchang" panose="020B0604020202020204" charset="-34"/>
              </a:rPr>
              <a:t>efisiensi</a:t>
            </a:r>
            <a:r>
              <a:rPr lang="en-ID" sz="2400" b="1" dirty="0">
                <a:effectLst/>
                <a:latin typeface="Karnchang" panose="020B0604020202020204" charset="-34"/>
                <a:ea typeface="Calibri" panose="020F0502020204030204" pitchFamily="34" charset="0"/>
                <a:cs typeface="Karnchang" panose="020B0604020202020204" charset="-34"/>
              </a:rPr>
              <a:t> </a:t>
            </a:r>
            <a:r>
              <a:rPr lang="en-ID" sz="2400" b="1" dirty="0" err="1">
                <a:effectLst/>
                <a:latin typeface="Karnchang" panose="020B0604020202020204" charset="-34"/>
                <a:ea typeface="Calibri" panose="020F0502020204030204" pitchFamily="34" charset="0"/>
                <a:cs typeface="Karnchang" panose="020B0604020202020204" charset="-34"/>
              </a:rPr>
              <a:t>pelayanan</a:t>
            </a:r>
            <a:r>
              <a:rPr lang="en-ID" sz="2400" b="1" dirty="0">
                <a:effectLst/>
                <a:latin typeface="Karnchang" panose="020B0604020202020204" charset="-34"/>
                <a:ea typeface="Calibri" panose="020F0502020204030204" pitchFamily="34" charset="0"/>
                <a:cs typeface="Karnchang" panose="020B0604020202020204" charset="-34"/>
              </a:rPr>
              <a:t> </a:t>
            </a:r>
            <a:r>
              <a:rPr lang="en-ID" sz="2400" b="1" dirty="0" err="1">
                <a:effectLst/>
                <a:latin typeface="Karnchang" panose="020B0604020202020204" charset="-34"/>
                <a:ea typeface="Calibri" panose="020F0502020204030204" pitchFamily="34" charset="0"/>
                <a:cs typeface="Karnchang" panose="020B0604020202020204" charset="-34"/>
              </a:rPr>
              <a:t>kesehatan</a:t>
            </a:r>
            <a:r>
              <a:rPr lang="en-ID" sz="2400" b="1" dirty="0">
                <a:effectLst/>
                <a:latin typeface="Karnchang" panose="020B0604020202020204" charset="-34"/>
                <a:ea typeface="Calibri" panose="020F0502020204030204" pitchFamily="34" charset="0"/>
                <a:cs typeface="Karnchang" panose="020B0604020202020204" charset="-34"/>
              </a:rPr>
              <a:t>.</a:t>
            </a:r>
          </a:p>
          <a:p>
            <a:pPr marL="342900" lvl="0" indent="-342900" algn="just">
              <a:lnSpc>
                <a:spcPct val="150000"/>
              </a:lnSpc>
              <a:buFont typeface="+mj-lt"/>
              <a:buAutoNum type="arabicPeriod"/>
            </a:pPr>
            <a:endParaRPr lang="en-ID" sz="2400" b="1" dirty="0">
              <a:effectLst/>
              <a:latin typeface="Karnchang" panose="020B0604020202020204" charset="-34"/>
              <a:ea typeface="Calibri" panose="020F0502020204030204" pitchFamily="34" charset="0"/>
              <a:cs typeface="Karnchang" panose="020B0604020202020204" charset="-34"/>
            </a:endParaRPr>
          </a:p>
          <a:p>
            <a:pPr marL="342900" lvl="0" indent="-342900" algn="just">
              <a:lnSpc>
                <a:spcPct val="150000"/>
              </a:lnSpc>
              <a:buFont typeface="+mj-lt"/>
              <a:buAutoNum type="arabicPeriod"/>
            </a:pPr>
            <a:r>
              <a:rPr lang="en-ID" sz="2400" b="1" dirty="0" err="1">
                <a:effectLst/>
                <a:latin typeface="Karnchang" panose="020B0604020202020204" charset="-34"/>
                <a:ea typeface="Calibri" panose="020F0502020204030204" pitchFamily="34" charset="0"/>
                <a:cs typeface="Karnchang" panose="020B0604020202020204" charset="-34"/>
              </a:rPr>
              <a:t>Penelitian</a:t>
            </a:r>
            <a:r>
              <a:rPr lang="en-ID" sz="2400" b="1" dirty="0">
                <a:effectLst/>
                <a:latin typeface="Karnchang" panose="020B0604020202020204" charset="-34"/>
                <a:ea typeface="Calibri" panose="020F0502020204030204" pitchFamily="34" charset="0"/>
                <a:cs typeface="Karnchang" panose="020B0604020202020204" charset="-34"/>
              </a:rPr>
              <a:t> </a:t>
            </a:r>
            <a:r>
              <a:rPr lang="en-ID" sz="2400" b="1" dirty="0" err="1">
                <a:effectLst/>
                <a:latin typeface="Karnchang" panose="020B0604020202020204" charset="-34"/>
                <a:ea typeface="Calibri" panose="020F0502020204030204" pitchFamily="34" charset="0"/>
                <a:cs typeface="Karnchang" panose="020B0604020202020204" charset="-34"/>
              </a:rPr>
              <a:t>ini</a:t>
            </a:r>
            <a:r>
              <a:rPr lang="en-ID" sz="2400" b="1" dirty="0">
                <a:effectLst/>
                <a:latin typeface="Karnchang" panose="020B0604020202020204" charset="-34"/>
                <a:ea typeface="Calibri" panose="020F0502020204030204" pitchFamily="34" charset="0"/>
                <a:cs typeface="Karnchang" panose="020B0604020202020204" charset="-34"/>
              </a:rPr>
              <a:t> </a:t>
            </a:r>
            <a:r>
              <a:rPr lang="en-ID" sz="2400" b="1" dirty="0" err="1">
                <a:effectLst/>
                <a:latin typeface="Karnchang" panose="020B0604020202020204" charset="-34"/>
                <a:ea typeface="Calibri" panose="020F0502020204030204" pitchFamily="34" charset="0"/>
                <a:cs typeface="Karnchang" panose="020B0604020202020204" charset="-34"/>
              </a:rPr>
              <a:t>hanya</a:t>
            </a:r>
            <a:r>
              <a:rPr lang="en-ID" sz="2400" b="1" dirty="0">
                <a:effectLst/>
                <a:latin typeface="Karnchang" panose="020B0604020202020204" charset="-34"/>
                <a:ea typeface="Calibri" panose="020F0502020204030204" pitchFamily="34" charset="0"/>
                <a:cs typeface="Karnchang" panose="020B0604020202020204" charset="-34"/>
              </a:rPr>
              <a:t> </a:t>
            </a:r>
            <a:r>
              <a:rPr lang="en-ID" sz="2400" b="1" dirty="0" err="1">
                <a:effectLst/>
                <a:latin typeface="Karnchang" panose="020B0604020202020204" charset="-34"/>
                <a:ea typeface="Calibri" panose="020F0502020204030204" pitchFamily="34" charset="0"/>
                <a:cs typeface="Karnchang" panose="020B0604020202020204" charset="-34"/>
              </a:rPr>
              <a:t>mencakup</a:t>
            </a:r>
            <a:r>
              <a:rPr lang="en-ID" sz="2400" b="1" dirty="0">
                <a:effectLst/>
                <a:latin typeface="Karnchang" panose="020B0604020202020204" charset="-34"/>
                <a:ea typeface="Calibri" panose="020F0502020204030204" pitchFamily="34" charset="0"/>
                <a:cs typeface="Karnchang" panose="020B0604020202020204" charset="-34"/>
              </a:rPr>
              <a:t> strategi yang </a:t>
            </a:r>
            <a:r>
              <a:rPr lang="en-ID" sz="2400" b="1" dirty="0" err="1">
                <a:effectLst/>
                <a:latin typeface="Karnchang" panose="020B0604020202020204" charset="-34"/>
                <a:ea typeface="Calibri" panose="020F0502020204030204" pitchFamily="34" charset="0"/>
                <a:cs typeface="Karnchang" panose="020B0604020202020204" charset="-34"/>
              </a:rPr>
              <a:t>relevan</a:t>
            </a:r>
            <a:r>
              <a:rPr lang="en-ID" sz="2400" b="1" dirty="0">
                <a:effectLst/>
                <a:latin typeface="Karnchang" panose="020B0604020202020204" charset="-34"/>
                <a:ea typeface="Calibri" panose="020F0502020204030204" pitchFamily="34" charset="0"/>
                <a:cs typeface="Karnchang" panose="020B0604020202020204" charset="-34"/>
              </a:rPr>
              <a:t> </a:t>
            </a:r>
            <a:r>
              <a:rPr lang="en-ID" sz="2400" b="1" dirty="0" err="1">
                <a:effectLst/>
                <a:latin typeface="Karnchang" panose="020B0604020202020204" charset="-34"/>
                <a:ea typeface="Calibri" panose="020F0502020204030204" pitchFamily="34" charset="0"/>
                <a:cs typeface="Karnchang" panose="020B0604020202020204" charset="-34"/>
              </a:rPr>
              <a:t>untuk</a:t>
            </a:r>
            <a:r>
              <a:rPr lang="en-ID" sz="2400" b="1" dirty="0">
                <a:effectLst/>
                <a:latin typeface="Karnchang" panose="020B0604020202020204" charset="-34"/>
                <a:ea typeface="Calibri" panose="020F0502020204030204" pitchFamily="34" charset="0"/>
                <a:cs typeface="Karnchang" panose="020B0604020202020204" charset="-34"/>
              </a:rPr>
              <a:t> </a:t>
            </a:r>
            <a:r>
              <a:rPr lang="en-ID" sz="2400" b="1" dirty="0" err="1">
                <a:effectLst/>
                <a:latin typeface="Karnchang" panose="020B0604020202020204" charset="-34"/>
                <a:ea typeface="Calibri" panose="020F0502020204030204" pitchFamily="34" charset="0"/>
                <a:cs typeface="Karnchang" panose="020B0604020202020204" charset="-34"/>
              </a:rPr>
              <a:t>membantu</a:t>
            </a:r>
            <a:r>
              <a:rPr lang="en-ID" sz="2400" b="1" dirty="0">
                <a:effectLst/>
                <a:latin typeface="Karnchang" panose="020B0604020202020204" charset="-34"/>
                <a:ea typeface="Calibri" panose="020F0502020204030204" pitchFamily="34" charset="0"/>
                <a:cs typeface="Karnchang" panose="020B0604020202020204" charset="-34"/>
              </a:rPr>
              <a:t> </a:t>
            </a:r>
            <a:r>
              <a:rPr lang="en-ID" sz="2400" b="1" dirty="0" err="1">
                <a:effectLst/>
                <a:latin typeface="Karnchang" panose="020B0604020202020204" charset="-34"/>
                <a:ea typeface="Calibri" panose="020F0502020204030204" pitchFamily="34" charset="0"/>
                <a:cs typeface="Karnchang" panose="020B0604020202020204" charset="-34"/>
              </a:rPr>
              <a:t>fasilitas</a:t>
            </a:r>
            <a:r>
              <a:rPr lang="en-ID" sz="2400" b="1" dirty="0">
                <a:effectLst/>
                <a:latin typeface="Karnchang" panose="020B0604020202020204" charset="-34"/>
                <a:ea typeface="Calibri" panose="020F0502020204030204" pitchFamily="34" charset="0"/>
                <a:cs typeface="Karnchang" panose="020B0604020202020204" charset="-34"/>
              </a:rPr>
              <a:t> </a:t>
            </a:r>
            <a:r>
              <a:rPr lang="en-ID" sz="2400" b="1" dirty="0" err="1">
                <a:effectLst/>
                <a:latin typeface="Karnchang" panose="020B0604020202020204" charset="-34"/>
                <a:ea typeface="Calibri" panose="020F0502020204030204" pitchFamily="34" charset="0"/>
                <a:cs typeface="Karnchang" panose="020B0604020202020204" charset="-34"/>
              </a:rPr>
              <a:t>kesehatan</a:t>
            </a:r>
            <a:r>
              <a:rPr lang="en-ID" sz="2400" b="1" dirty="0">
                <a:effectLst/>
                <a:latin typeface="Karnchang" panose="020B0604020202020204" charset="-34"/>
                <a:ea typeface="Calibri" panose="020F0502020204030204" pitchFamily="34" charset="0"/>
                <a:cs typeface="Karnchang" panose="020B0604020202020204" charset="-34"/>
              </a:rPr>
              <a:t> </a:t>
            </a:r>
            <a:r>
              <a:rPr lang="en-ID" sz="2400" b="1" dirty="0" err="1">
                <a:effectLst/>
                <a:latin typeface="Karnchang" panose="020B0604020202020204" charset="-34"/>
                <a:ea typeface="Calibri" panose="020F0502020204030204" pitchFamily="34" charset="0"/>
                <a:cs typeface="Karnchang" panose="020B0604020202020204" charset="-34"/>
              </a:rPr>
              <a:t>mematuhi</a:t>
            </a:r>
            <a:r>
              <a:rPr lang="en-ID" sz="2400" b="1" dirty="0">
                <a:effectLst/>
                <a:latin typeface="Karnchang" panose="020B0604020202020204" charset="-34"/>
                <a:ea typeface="Calibri" panose="020F0502020204030204" pitchFamily="34" charset="0"/>
                <a:cs typeface="Karnchang" panose="020B0604020202020204" charset="-34"/>
              </a:rPr>
              <a:t> </a:t>
            </a:r>
            <a:r>
              <a:rPr lang="en-ID" sz="2400" b="1" dirty="0" err="1">
                <a:effectLst/>
                <a:latin typeface="Karnchang" panose="020B0604020202020204" charset="-34"/>
                <a:ea typeface="Calibri" panose="020F0502020204030204" pitchFamily="34" charset="0"/>
                <a:cs typeface="Karnchang" panose="020B0604020202020204" charset="-34"/>
              </a:rPr>
              <a:t>regulasi</a:t>
            </a:r>
            <a:r>
              <a:rPr lang="en-ID" sz="2400" b="1" dirty="0">
                <a:effectLst/>
                <a:latin typeface="Karnchang" panose="020B0604020202020204" charset="-34"/>
                <a:ea typeface="Calibri" panose="020F0502020204030204" pitchFamily="34" charset="0"/>
                <a:cs typeface="Karnchang" panose="020B0604020202020204" charset="-34"/>
              </a:rPr>
              <a:t> </a:t>
            </a:r>
            <a:r>
              <a:rPr lang="en-ID" sz="2400" b="1" dirty="0" err="1">
                <a:effectLst/>
                <a:latin typeface="Karnchang" panose="020B0604020202020204" charset="-34"/>
                <a:ea typeface="Calibri" panose="020F0502020204030204" pitchFamily="34" charset="0"/>
                <a:cs typeface="Karnchang" panose="020B0604020202020204" charset="-34"/>
              </a:rPr>
              <a:t>Permenkes</a:t>
            </a:r>
            <a:r>
              <a:rPr lang="en-ID" sz="2400" b="1" dirty="0">
                <a:effectLst/>
                <a:latin typeface="Karnchang" panose="020B0604020202020204" charset="-34"/>
                <a:ea typeface="Calibri" panose="020F0502020204030204" pitchFamily="34" charset="0"/>
                <a:cs typeface="Karnchang" panose="020B0604020202020204" charset="-34"/>
              </a:rPr>
              <a:t> No. 24 </a:t>
            </a:r>
            <a:r>
              <a:rPr lang="en-ID" sz="2400" b="1" dirty="0" err="1">
                <a:effectLst/>
                <a:latin typeface="Karnchang" panose="020B0604020202020204" charset="-34"/>
                <a:ea typeface="Calibri" panose="020F0502020204030204" pitchFamily="34" charset="0"/>
                <a:cs typeface="Karnchang" panose="020B0604020202020204" charset="-34"/>
              </a:rPr>
              <a:t>Tahun</a:t>
            </a:r>
            <a:r>
              <a:rPr lang="en-ID" sz="2400" b="1" dirty="0">
                <a:effectLst/>
                <a:latin typeface="Karnchang" panose="020B0604020202020204" charset="-34"/>
                <a:ea typeface="Calibri" panose="020F0502020204030204" pitchFamily="34" charset="0"/>
                <a:cs typeface="Karnchang" panose="020B0604020202020204" charset="-34"/>
              </a:rPr>
              <a:t> 2022 </a:t>
            </a:r>
            <a:r>
              <a:rPr lang="en-ID" sz="2400" b="1" dirty="0" err="1">
                <a:effectLst/>
                <a:latin typeface="Karnchang" panose="020B0604020202020204" charset="-34"/>
                <a:ea typeface="Calibri" panose="020F0502020204030204" pitchFamily="34" charset="0"/>
                <a:cs typeface="Karnchang" panose="020B0604020202020204" charset="-34"/>
              </a:rPr>
              <a:t>terkait</a:t>
            </a:r>
            <a:r>
              <a:rPr lang="en-ID" sz="2400" b="1" dirty="0">
                <a:effectLst/>
                <a:latin typeface="Karnchang" panose="020B0604020202020204" charset="-34"/>
                <a:ea typeface="Calibri" panose="020F0502020204030204" pitchFamily="34" charset="0"/>
                <a:cs typeface="Karnchang" panose="020B0604020202020204" charset="-34"/>
              </a:rPr>
              <a:t> </a:t>
            </a:r>
            <a:r>
              <a:rPr lang="en-ID" sz="2400" b="1" dirty="0" err="1">
                <a:effectLst/>
                <a:latin typeface="Karnchang" panose="020B0604020202020204" charset="-34"/>
                <a:ea typeface="Calibri" panose="020F0502020204030204" pitchFamily="34" charset="0"/>
                <a:cs typeface="Karnchang" panose="020B0604020202020204" charset="-34"/>
              </a:rPr>
              <a:t>penerapan</a:t>
            </a:r>
            <a:r>
              <a:rPr lang="en-ID" sz="2400" b="1" dirty="0">
                <a:effectLst/>
                <a:latin typeface="Karnchang" panose="020B0604020202020204" charset="-34"/>
                <a:ea typeface="Calibri" panose="020F0502020204030204" pitchFamily="34" charset="0"/>
                <a:cs typeface="Karnchang" panose="020B0604020202020204" charset="-34"/>
              </a:rPr>
              <a:t> </a:t>
            </a:r>
            <a:r>
              <a:rPr lang="en-ID" sz="2400" b="1" dirty="0" err="1">
                <a:effectLst/>
                <a:latin typeface="Karnchang" panose="020B0604020202020204" charset="-34"/>
                <a:ea typeface="Calibri" panose="020F0502020204030204" pitchFamily="34" charset="0"/>
                <a:cs typeface="Karnchang" panose="020B0604020202020204" charset="-34"/>
              </a:rPr>
              <a:t>rekam</a:t>
            </a:r>
            <a:r>
              <a:rPr lang="en-ID" sz="2400" b="1" dirty="0">
                <a:effectLst/>
                <a:latin typeface="Karnchang" panose="020B0604020202020204" charset="-34"/>
                <a:ea typeface="Calibri" panose="020F0502020204030204" pitchFamily="34" charset="0"/>
                <a:cs typeface="Karnchang" panose="020B0604020202020204" charset="-34"/>
              </a:rPr>
              <a:t> </a:t>
            </a:r>
            <a:r>
              <a:rPr lang="en-ID" sz="2400" b="1" dirty="0" err="1">
                <a:effectLst/>
                <a:latin typeface="Karnchang" panose="020B0604020202020204" charset="-34"/>
                <a:ea typeface="Calibri" panose="020F0502020204030204" pitchFamily="34" charset="0"/>
                <a:cs typeface="Karnchang" panose="020B0604020202020204" charset="-34"/>
              </a:rPr>
              <a:t>medis</a:t>
            </a:r>
            <a:r>
              <a:rPr lang="en-ID" sz="2400" b="1" dirty="0">
                <a:effectLst/>
                <a:latin typeface="Karnchang" panose="020B0604020202020204" charset="-34"/>
                <a:ea typeface="Calibri" panose="020F0502020204030204" pitchFamily="34" charset="0"/>
                <a:cs typeface="Karnchang" panose="020B0604020202020204" charset="-34"/>
              </a:rPr>
              <a:t> </a:t>
            </a:r>
            <a:r>
              <a:rPr lang="en-ID" sz="2400" b="1" dirty="0" err="1">
                <a:effectLst/>
                <a:latin typeface="Karnchang" panose="020B0604020202020204" charset="-34"/>
                <a:ea typeface="Calibri" panose="020F0502020204030204" pitchFamily="34" charset="0"/>
                <a:cs typeface="Karnchang" panose="020B0604020202020204" charset="-34"/>
              </a:rPr>
              <a:t>elektronik</a:t>
            </a:r>
            <a:r>
              <a:rPr lang="en-ID" sz="2400" b="1" dirty="0">
                <a:effectLst/>
                <a:latin typeface="Karnchang" panose="020B0604020202020204" charset="-34"/>
                <a:ea typeface="Calibri" panose="020F0502020204030204" pitchFamily="34" charset="0"/>
                <a:cs typeface="Karnchang" panose="020B0604020202020204" charset="-34"/>
              </a:rPr>
              <a:t>. </a:t>
            </a:r>
            <a:r>
              <a:rPr lang="en-ID" sz="2400" b="1" dirty="0" err="1">
                <a:effectLst/>
                <a:latin typeface="Karnchang" panose="020B0604020202020204" charset="-34"/>
                <a:ea typeface="Calibri" panose="020F0502020204030204" pitchFamily="34" charset="0"/>
                <a:cs typeface="Karnchang" panose="020B0604020202020204" charset="-34"/>
              </a:rPr>
              <a:t>Aspek</a:t>
            </a:r>
            <a:r>
              <a:rPr lang="en-ID" sz="2400" b="1" dirty="0">
                <a:effectLst/>
                <a:latin typeface="Karnchang" panose="020B0604020202020204" charset="-34"/>
                <a:ea typeface="Calibri" panose="020F0502020204030204" pitchFamily="34" charset="0"/>
                <a:cs typeface="Karnchang" panose="020B0604020202020204" charset="-34"/>
              </a:rPr>
              <a:t> </a:t>
            </a:r>
            <a:r>
              <a:rPr lang="en-ID" sz="2400" b="1" dirty="0" err="1">
                <a:effectLst/>
                <a:latin typeface="Karnchang" panose="020B0604020202020204" charset="-34"/>
                <a:ea typeface="Calibri" panose="020F0502020204030204" pitchFamily="34" charset="0"/>
                <a:cs typeface="Karnchang" panose="020B0604020202020204" charset="-34"/>
              </a:rPr>
              <a:t>regulasi</a:t>
            </a:r>
            <a:r>
              <a:rPr lang="en-ID" sz="2400" b="1" dirty="0">
                <a:effectLst/>
                <a:latin typeface="Karnchang" panose="020B0604020202020204" charset="-34"/>
                <a:ea typeface="Calibri" panose="020F0502020204030204" pitchFamily="34" charset="0"/>
                <a:cs typeface="Karnchang" panose="020B0604020202020204" charset="-34"/>
              </a:rPr>
              <a:t> yang </a:t>
            </a:r>
            <a:r>
              <a:rPr lang="en-ID" sz="2400" b="1" dirty="0" err="1">
                <a:effectLst/>
                <a:latin typeface="Karnchang" panose="020B0604020202020204" charset="-34"/>
                <a:ea typeface="Calibri" panose="020F0502020204030204" pitchFamily="34" charset="0"/>
                <a:cs typeface="Karnchang" panose="020B0604020202020204" charset="-34"/>
              </a:rPr>
              <a:t>dibahas</a:t>
            </a:r>
            <a:r>
              <a:rPr lang="en-ID" sz="2400" b="1" dirty="0">
                <a:effectLst/>
                <a:latin typeface="Karnchang" panose="020B0604020202020204" charset="-34"/>
                <a:ea typeface="Calibri" panose="020F0502020204030204" pitchFamily="34" charset="0"/>
                <a:cs typeface="Karnchang" panose="020B0604020202020204" charset="-34"/>
              </a:rPr>
              <a:t> </a:t>
            </a:r>
            <a:r>
              <a:rPr lang="en-ID" sz="2400" b="1" dirty="0" err="1">
                <a:effectLst/>
                <a:latin typeface="Karnchang" panose="020B0604020202020204" charset="-34"/>
                <a:ea typeface="Calibri" panose="020F0502020204030204" pitchFamily="34" charset="0"/>
                <a:cs typeface="Karnchang" panose="020B0604020202020204" charset="-34"/>
              </a:rPr>
              <a:t>meliputi</a:t>
            </a:r>
            <a:r>
              <a:rPr lang="en-ID" sz="2400" b="1" dirty="0">
                <a:effectLst/>
                <a:latin typeface="Karnchang" panose="020B0604020202020204" charset="-34"/>
                <a:ea typeface="Calibri" panose="020F0502020204030204" pitchFamily="34" charset="0"/>
                <a:cs typeface="Karnchang" panose="020B0604020202020204" charset="-34"/>
              </a:rPr>
              <a:t> </a:t>
            </a:r>
            <a:r>
              <a:rPr lang="en-ID" sz="2400" b="1" dirty="0" err="1">
                <a:effectLst/>
                <a:latin typeface="Karnchang" panose="020B0604020202020204" charset="-34"/>
                <a:ea typeface="Calibri" panose="020F0502020204030204" pitchFamily="34" charset="0"/>
                <a:cs typeface="Karnchang" panose="020B0604020202020204" charset="-34"/>
              </a:rPr>
              <a:t>persyaratan</a:t>
            </a:r>
            <a:r>
              <a:rPr lang="en-ID" sz="2400" b="1" dirty="0">
                <a:effectLst/>
                <a:latin typeface="Karnchang" panose="020B0604020202020204" charset="-34"/>
                <a:ea typeface="Calibri" panose="020F0502020204030204" pitchFamily="34" charset="0"/>
                <a:cs typeface="Karnchang" panose="020B0604020202020204" charset="-34"/>
              </a:rPr>
              <a:t> minimal yang </a:t>
            </a:r>
            <a:r>
              <a:rPr lang="en-ID" sz="2400" b="1" dirty="0" err="1">
                <a:effectLst/>
                <a:latin typeface="Karnchang" panose="020B0604020202020204" charset="-34"/>
                <a:ea typeface="Calibri" panose="020F0502020204030204" pitchFamily="34" charset="0"/>
                <a:cs typeface="Karnchang" panose="020B0604020202020204" charset="-34"/>
              </a:rPr>
              <a:t>harus</a:t>
            </a:r>
            <a:r>
              <a:rPr lang="en-ID" sz="2400" b="1" dirty="0">
                <a:effectLst/>
                <a:latin typeface="Karnchang" panose="020B0604020202020204" charset="-34"/>
                <a:ea typeface="Calibri" panose="020F0502020204030204" pitchFamily="34" charset="0"/>
                <a:cs typeface="Karnchang" panose="020B0604020202020204" charset="-34"/>
              </a:rPr>
              <a:t> </a:t>
            </a:r>
            <a:r>
              <a:rPr lang="en-ID" sz="2400" b="1" dirty="0" err="1">
                <a:effectLst/>
                <a:latin typeface="Karnchang" panose="020B0604020202020204" charset="-34"/>
                <a:ea typeface="Calibri" panose="020F0502020204030204" pitchFamily="34" charset="0"/>
                <a:cs typeface="Karnchang" panose="020B0604020202020204" charset="-34"/>
              </a:rPr>
              <a:t>dipenuhi</a:t>
            </a:r>
            <a:r>
              <a:rPr lang="en-ID" sz="2400" b="1" dirty="0">
                <a:effectLst/>
                <a:latin typeface="Karnchang" panose="020B0604020202020204" charset="-34"/>
                <a:ea typeface="Calibri" panose="020F0502020204030204" pitchFamily="34" charset="0"/>
                <a:cs typeface="Karnchang" panose="020B0604020202020204" charset="-34"/>
              </a:rPr>
              <a:t> </a:t>
            </a:r>
            <a:r>
              <a:rPr lang="en-ID" sz="2400" b="1" dirty="0" err="1">
                <a:effectLst/>
                <a:latin typeface="Karnchang" panose="020B0604020202020204" charset="-34"/>
                <a:ea typeface="Calibri" panose="020F0502020204030204" pitchFamily="34" charset="0"/>
                <a:cs typeface="Karnchang" panose="020B0604020202020204" charset="-34"/>
              </a:rPr>
              <a:t>dalam</a:t>
            </a:r>
            <a:r>
              <a:rPr lang="en-ID" sz="2400" b="1" dirty="0">
                <a:effectLst/>
                <a:latin typeface="Karnchang" panose="020B0604020202020204" charset="-34"/>
                <a:ea typeface="Calibri" panose="020F0502020204030204" pitchFamily="34" charset="0"/>
                <a:cs typeface="Karnchang" panose="020B0604020202020204" charset="-34"/>
              </a:rPr>
              <a:t> </a:t>
            </a:r>
            <a:r>
              <a:rPr lang="en-ID" sz="2400" b="1" dirty="0" err="1">
                <a:effectLst/>
                <a:latin typeface="Karnchang" panose="020B0604020202020204" charset="-34"/>
                <a:ea typeface="Calibri" panose="020F0502020204030204" pitchFamily="34" charset="0"/>
                <a:cs typeface="Karnchang" panose="020B0604020202020204" charset="-34"/>
              </a:rPr>
              <a:t>sistem</a:t>
            </a:r>
            <a:r>
              <a:rPr lang="en-ID" sz="2400" b="1" dirty="0">
                <a:effectLst/>
                <a:latin typeface="Karnchang" panose="020B0604020202020204" charset="-34"/>
                <a:ea typeface="Calibri" panose="020F0502020204030204" pitchFamily="34" charset="0"/>
                <a:cs typeface="Karnchang" panose="020B0604020202020204" charset="-34"/>
              </a:rPr>
              <a:t>.</a:t>
            </a:r>
          </a:p>
          <a:p>
            <a:pPr marL="342900" lvl="0" indent="-342900" algn="just">
              <a:lnSpc>
                <a:spcPct val="150000"/>
              </a:lnSpc>
              <a:buFont typeface="+mj-lt"/>
              <a:buAutoNum type="arabicPeriod"/>
            </a:pPr>
            <a:endParaRPr lang="en-ID" sz="2400" b="1" dirty="0">
              <a:effectLst/>
              <a:latin typeface="Karnchang" panose="020B0604020202020204" charset="-34"/>
              <a:ea typeface="Calibri" panose="020F0502020204030204" pitchFamily="34" charset="0"/>
              <a:cs typeface="Karnchang" panose="020B0604020202020204" charset="-34"/>
            </a:endParaRPr>
          </a:p>
          <a:p>
            <a:pPr marL="342900" indent="-342900" algn="just">
              <a:lnSpc>
                <a:spcPct val="150000"/>
              </a:lnSpc>
              <a:buFont typeface="+mj-lt"/>
              <a:buAutoNum type="arabicPeriod"/>
            </a:pPr>
            <a:r>
              <a:rPr lang="en-ID" sz="2400" b="1" dirty="0" err="1">
                <a:effectLst/>
                <a:latin typeface="Karnchang" panose="020B0604020202020204" charset="-34"/>
                <a:ea typeface="Calibri" panose="020F0502020204030204" pitchFamily="34" charset="0"/>
                <a:cs typeface="Karnchang" panose="020B0604020202020204" charset="-34"/>
              </a:rPr>
              <a:t>Konteks</a:t>
            </a:r>
            <a:r>
              <a:rPr lang="en-ID" sz="2400" b="1" dirty="0">
                <a:effectLst/>
                <a:latin typeface="Karnchang" panose="020B0604020202020204" charset="-34"/>
                <a:ea typeface="Calibri" panose="020F0502020204030204" pitchFamily="34" charset="0"/>
                <a:cs typeface="Karnchang" panose="020B0604020202020204" charset="-34"/>
              </a:rPr>
              <a:t> </a:t>
            </a:r>
            <a:r>
              <a:rPr lang="en-ID" sz="2400" b="1" dirty="0" err="1">
                <a:effectLst/>
                <a:latin typeface="Karnchang" panose="020B0604020202020204" charset="-34"/>
                <a:ea typeface="Calibri" panose="020F0502020204030204" pitchFamily="34" charset="0"/>
                <a:cs typeface="Karnchang" panose="020B0604020202020204" charset="-34"/>
              </a:rPr>
              <a:t>Studi</a:t>
            </a:r>
            <a:r>
              <a:rPr lang="en-ID" sz="2400" b="1" dirty="0">
                <a:effectLst/>
                <a:latin typeface="Karnchang" panose="020B0604020202020204" charset="-34"/>
                <a:ea typeface="Calibri" panose="020F0502020204030204" pitchFamily="34" charset="0"/>
                <a:cs typeface="Karnchang" panose="020B0604020202020204" charset="-34"/>
              </a:rPr>
              <a:t> </a:t>
            </a:r>
            <a:r>
              <a:rPr lang="en-ID" sz="2400" b="1" dirty="0" err="1">
                <a:effectLst/>
                <a:latin typeface="Karnchang" panose="020B0604020202020204" charset="-34"/>
                <a:ea typeface="Calibri" panose="020F0502020204030204" pitchFamily="34" charset="0"/>
                <a:cs typeface="Karnchang" panose="020B0604020202020204" charset="-34"/>
              </a:rPr>
              <a:t>Kasus</a:t>
            </a:r>
            <a:r>
              <a:rPr lang="en-ID" sz="2400" b="1" dirty="0">
                <a:effectLst/>
                <a:latin typeface="Karnchang" panose="020B0604020202020204" charset="-34"/>
                <a:ea typeface="Calibri" panose="020F0502020204030204" pitchFamily="34" charset="0"/>
                <a:cs typeface="Karnchang" panose="020B0604020202020204" charset="-34"/>
              </a:rPr>
              <a:t>, </a:t>
            </a:r>
            <a:r>
              <a:rPr lang="en-ID" sz="2400" b="1" dirty="0" err="1">
                <a:effectLst/>
                <a:latin typeface="Karnchang" panose="020B0604020202020204" charset="-34"/>
                <a:ea typeface="Calibri" panose="020F0502020204030204" pitchFamily="34" charset="0"/>
                <a:cs typeface="Karnchang" panose="020B0604020202020204" charset="-34"/>
              </a:rPr>
              <a:t>Studi</a:t>
            </a:r>
            <a:r>
              <a:rPr lang="en-ID" sz="2400" b="1" dirty="0">
                <a:effectLst/>
                <a:latin typeface="Karnchang" panose="020B0604020202020204" charset="-34"/>
                <a:ea typeface="Calibri" panose="020F0502020204030204" pitchFamily="34" charset="0"/>
                <a:cs typeface="Karnchang" panose="020B0604020202020204" charset="-34"/>
              </a:rPr>
              <a:t> </a:t>
            </a:r>
            <a:r>
              <a:rPr lang="en-ID" sz="2400" b="1" dirty="0" err="1">
                <a:effectLst/>
                <a:latin typeface="Karnchang" panose="020B0604020202020204" charset="-34"/>
                <a:ea typeface="Calibri" panose="020F0502020204030204" pitchFamily="34" charset="0"/>
                <a:cs typeface="Karnchang" panose="020B0604020202020204" charset="-34"/>
              </a:rPr>
              <a:t>ini</a:t>
            </a:r>
            <a:r>
              <a:rPr lang="en-ID" sz="2400" b="1" dirty="0">
                <a:effectLst/>
                <a:latin typeface="Karnchang" panose="020B0604020202020204" charset="-34"/>
                <a:ea typeface="Calibri" panose="020F0502020204030204" pitchFamily="34" charset="0"/>
                <a:cs typeface="Karnchang" panose="020B0604020202020204" charset="-34"/>
              </a:rPr>
              <a:t> </a:t>
            </a:r>
            <a:r>
              <a:rPr lang="en-ID" sz="2400" b="1" dirty="0" err="1">
                <a:effectLst/>
                <a:latin typeface="Karnchang" panose="020B0604020202020204" charset="-34"/>
                <a:ea typeface="Calibri" panose="020F0502020204030204" pitchFamily="34" charset="0"/>
                <a:cs typeface="Karnchang" panose="020B0604020202020204" charset="-34"/>
              </a:rPr>
              <a:t>dibatasi</a:t>
            </a:r>
            <a:r>
              <a:rPr lang="en-ID" sz="2400" b="1" dirty="0">
                <a:effectLst/>
                <a:latin typeface="Karnchang" panose="020B0604020202020204" charset="-34"/>
                <a:ea typeface="Calibri" panose="020F0502020204030204" pitchFamily="34" charset="0"/>
                <a:cs typeface="Karnchang" panose="020B0604020202020204" charset="-34"/>
              </a:rPr>
              <a:t> pada </a:t>
            </a:r>
            <a:r>
              <a:rPr lang="en-ID" sz="2400" b="1" dirty="0" err="1">
                <a:effectLst/>
                <a:latin typeface="Karnchang" panose="020B0604020202020204" charset="-34"/>
                <a:ea typeface="Calibri" panose="020F0502020204030204" pitchFamily="34" charset="0"/>
                <a:cs typeface="Karnchang" panose="020B0604020202020204" charset="-34"/>
              </a:rPr>
              <a:t>fasilitas</a:t>
            </a:r>
            <a:r>
              <a:rPr lang="en-ID" sz="2400" b="1" dirty="0">
                <a:effectLst/>
                <a:latin typeface="Karnchang" panose="020B0604020202020204" charset="-34"/>
                <a:ea typeface="Calibri" panose="020F0502020204030204" pitchFamily="34" charset="0"/>
                <a:cs typeface="Karnchang" panose="020B0604020202020204" charset="-34"/>
              </a:rPr>
              <a:t> </a:t>
            </a:r>
            <a:r>
              <a:rPr lang="en-ID" sz="2400" b="1" dirty="0" err="1">
                <a:effectLst/>
                <a:latin typeface="Karnchang" panose="020B0604020202020204" charset="-34"/>
                <a:ea typeface="Calibri" panose="020F0502020204030204" pitchFamily="34" charset="0"/>
                <a:cs typeface="Karnchang" panose="020B0604020202020204" charset="-34"/>
              </a:rPr>
              <a:t>kesehatan</a:t>
            </a:r>
            <a:r>
              <a:rPr lang="en-ID" sz="2400" b="1" dirty="0">
                <a:effectLst/>
                <a:latin typeface="Karnchang" panose="020B0604020202020204" charset="-34"/>
                <a:ea typeface="Calibri" panose="020F0502020204030204" pitchFamily="34" charset="0"/>
                <a:cs typeface="Karnchang" panose="020B0604020202020204" charset="-34"/>
              </a:rPr>
              <a:t> </a:t>
            </a:r>
            <a:r>
              <a:rPr lang="en-ID" sz="2400" b="1" dirty="0" err="1">
                <a:effectLst/>
                <a:latin typeface="Karnchang" panose="020B0604020202020204" charset="-34"/>
                <a:ea typeface="Calibri" panose="020F0502020204030204" pitchFamily="34" charset="0"/>
                <a:cs typeface="Karnchang" panose="020B0604020202020204" charset="-34"/>
              </a:rPr>
              <a:t>tertentu</a:t>
            </a:r>
            <a:r>
              <a:rPr lang="en-ID" sz="2400" b="1" dirty="0">
                <a:effectLst/>
                <a:latin typeface="Karnchang" panose="020B0604020202020204" charset="-34"/>
                <a:ea typeface="Calibri" panose="020F0502020204030204" pitchFamily="34" charset="0"/>
                <a:cs typeface="Karnchang" panose="020B0604020202020204" charset="-34"/>
              </a:rPr>
              <a:t>, </a:t>
            </a:r>
            <a:r>
              <a:rPr lang="en-ID" sz="2400" b="1" dirty="0" err="1">
                <a:effectLst/>
                <a:latin typeface="Karnchang" panose="020B0604020202020204" charset="-34"/>
                <a:ea typeface="Calibri" panose="020F0502020204030204" pitchFamily="34" charset="0"/>
                <a:cs typeface="Karnchang" panose="020B0604020202020204" charset="-34"/>
              </a:rPr>
              <a:t>yaitu</a:t>
            </a:r>
            <a:r>
              <a:rPr lang="en-ID" sz="2400" b="1" dirty="0">
                <a:effectLst/>
                <a:latin typeface="Karnchang" panose="020B0604020202020204" charset="-34"/>
                <a:ea typeface="Calibri" panose="020F0502020204030204" pitchFamily="34" charset="0"/>
                <a:cs typeface="Karnchang" panose="020B0604020202020204" charset="-34"/>
              </a:rPr>
              <a:t> RSU Universitas Muhammadiyah Cirebon, </a:t>
            </a:r>
            <a:r>
              <a:rPr lang="en-ID" sz="2400" b="1" dirty="0" err="1">
                <a:effectLst/>
                <a:latin typeface="Karnchang" panose="020B0604020202020204" charset="-34"/>
                <a:ea typeface="Calibri" panose="020F0502020204030204" pitchFamily="34" charset="0"/>
                <a:cs typeface="Karnchang" panose="020B0604020202020204" charset="-34"/>
              </a:rPr>
              <a:t>untuk</a:t>
            </a:r>
            <a:r>
              <a:rPr lang="en-ID" sz="2400" b="1" dirty="0">
                <a:effectLst/>
                <a:latin typeface="Karnchang" panose="020B0604020202020204" charset="-34"/>
                <a:ea typeface="Calibri" panose="020F0502020204030204" pitchFamily="34" charset="0"/>
                <a:cs typeface="Karnchang" panose="020B0604020202020204" charset="-34"/>
              </a:rPr>
              <a:t> </a:t>
            </a:r>
            <a:r>
              <a:rPr lang="en-ID" sz="2400" b="1" dirty="0" err="1">
                <a:effectLst/>
                <a:latin typeface="Karnchang" panose="020B0604020202020204" charset="-34"/>
                <a:ea typeface="Calibri" panose="020F0502020204030204" pitchFamily="34" charset="0"/>
                <a:cs typeface="Karnchang" panose="020B0604020202020204" charset="-34"/>
              </a:rPr>
              <a:t>memberikan</a:t>
            </a:r>
            <a:r>
              <a:rPr lang="en-ID" sz="2400" b="1" dirty="0">
                <a:effectLst/>
                <a:latin typeface="Karnchang" panose="020B0604020202020204" charset="-34"/>
                <a:ea typeface="Calibri" panose="020F0502020204030204" pitchFamily="34" charset="0"/>
                <a:cs typeface="Karnchang" panose="020B0604020202020204" charset="-34"/>
              </a:rPr>
              <a:t> </a:t>
            </a:r>
            <a:r>
              <a:rPr lang="en-ID" sz="2400" b="1" dirty="0" err="1">
                <a:effectLst/>
                <a:latin typeface="Karnchang" panose="020B0604020202020204" charset="-34"/>
                <a:ea typeface="Calibri" panose="020F0502020204030204" pitchFamily="34" charset="0"/>
                <a:cs typeface="Karnchang" panose="020B0604020202020204" charset="-34"/>
              </a:rPr>
              <a:t>fokus</a:t>
            </a:r>
            <a:r>
              <a:rPr lang="en-ID" sz="2400" b="1" dirty="0">
                <a:effectLst/>
                <a:latin typeface="Karnchang" panose="020B0604020202020204" charset="-34"/>
                <a:ea typeface="Calibri" panose="020F0502020204030204" pitchFamily="34" charset="0"/>
                <a:cs typeface="Karnchang" panose="020B0604020202020204" charset="-34"/>
              </a:rPr>
              <a:t> yang </a:t>
            </a:r>
            <a:r>
              <a:rPr lang="en-ID" sz="2400" b="1" dirty="0" err="1">
                <a:effectLst/>
                <a:latin typeface="Karnchang" panose="020B0604020202020204" charset="-34"/>
                <a:ea typeface="Calibri" panose="020F0502020204030204" pitchFamily="34" charset="0"/>
                <a:cs typeface="Karnchang" panose="020B0604020202020204" charset="-34"/>
              </a:rPr>
              <a:t>lebih</a:t>
            </a:r>
            <a:r>
              <a:rPr lang="en-ID" sz="2400" b="1" dirty="0">
                <a:effectLst/>
                <a:latin typeface="Karnchang" panose="020B0604020202020204" charset="-34"/>
                <a:ea typeface="Calibri" panose="020F0502020204030204" pitchFamily="34" charset="0"/>
                <a:cs typeface="Karnchang" panose="020B0604020202020204" charset="-34"/>
              </a:rPr>
              <a:t> </a:t>
            </a:r>
            <a:r>
              <a:rPr lang="en-ID" sz="2400" b="1" dirty="0" err="1">
                <a:effectLst/>
                <a:latin typeface="Karnchang" panose="020B0604020202020204" charset="-34"/>
                <a:ea typeface="Calibri" panose="020F0502020204030204" pitchFamily="34" charset="0"/>
                <a:cs typeface="Karnchang" panose="020B0604020202020204" charset="-34"/>
              </a:rPr>
              <a:t>terarah</a:t>
            </a:r>
            <a:r>
              <a:rPr lang="en-ID" sz="2400" b="1" dirty="0">
                <a:effectLst/>
                <a:latin typeface="Karnchang" panose="020B0604020202020204" charset="-34"/>
                <a:ea typeface="Calibri" panose="020F0502020204030204" pitchFamily="34" charset="0"/>
                <a:cs typeface="Karnchang" panose="020B0604020202020204" charset="-34"/>
              </a:rPr>
              <a:t> dan </a:t>
            </a:r>
            <a:r>
              <a:rPr lang="en-ID" sz="2400" b="1" dirty="0" err="1">
                <a:effectLst/>
                <a:latin typeface="Karnchang" panose="020B0604020202020204" charset="-34"/>
                <a:ea typeface="Calibri" panose="020F0502020204030204" pitchFamily="34" charset="0"/>
                <a:cs typeface="Karnchang" panose="020B0604020202020204" charset="-34"/>
              </a:rPr>
              <a:t>mendalam</a:t>
            </a:r>
            <a:r>
              <a:rPr lang="en-ID" sz="2400" b="1" dirty="0">
                <a:effectLst/>
                <a:latin typeface="Karnchang" panose="020B0604020202020204" charset="-34"/>
                <a:ea typeface="Calibri" panose="020F0502020204030204" pitchFamily="34" charset="0"/>
                <a:cs typeface="Karnchang" panose="020B0604020202020204" charset="-34"/>
              </a:rPr>
              <a:t> </a:t>
            </a:r>
            <a:r>
              <a:rPr lang="en-ID" sz="2400" b="1" dirty="0" err="1">
                <a:effectLst/>
                <a:latin typeface="Karnchang" panose="020B0604020202020204" charset="-34"/>
                <a:ea typeface="Calibri" panose="020F0502020204030204" pitchFamily="34" charset="0"/>
                <a:cs typeface="Karnchang" panose="020B0604020202020204" charset="-34"/>
              </a:rPr>
              <a:t>dalam</a:t>
            </a:r>
            <a:r>
              <a:rPr lang="en-ID" sz="2400" b="1" dirty="0">
                <a:effectLst/>
                <a:latin typeface="Karnchang" panose="020B0604020202020204" charset="-34"/>
                <a:ea typeface="Calibri" panose="020F0502020204030204" pitchFamily="34" charset="0"/>
                <a:cs typeface="Karnchang" panose="020B0604020202020204" charset="-34"/>
              </a:rPr>
              <a:t> </a:t>
            </a:r>
            <a:r>
              <a:rPr lang="en-ID" sz="2400" b="1" dirty="0" err="1">
                <a:effectLst/>
                <a:latin typeface="Karnchang" panose="020B0604020202020204" charset="-34"/>
                <a:ea typeface="Calibri" panose="020F0502020204030204" pitchFamily="34" charset="0"/>
                <a:cs typeface="Karnchang" panose="020B0604020202020204" charset="-34"/>
              </a:rPr>
              <a:t>implementasi</a:t>
            </a:r>
            <a:r>
              <a:rPr lang="en-ID" sz="2400" b="1" dirty="0">
                <a:effectLst/>
                <a:latin typeface="Karnchang" panose="020B0604020202020204" charset="-34"/>
                <a:ea typeface="Calibri" panose="020F0502020204030204" pitchFamily="34" charset="0"/>
                <a:cs typeface="Karnchang" panose="020B0604020202020204" charset="-34"/>
              </a:rPr>
              <a:t> </a:t>
            </a:r>
            <a:r>
              <a:rPr lang="en-ID" sz="2400" b="1" dirty="0" err="1">
                <a:effectLst/>
                <a:latin typeface="Karnchang" panose="020B0604020202020204" charset="-34"/>
                <a:ea typeface="Calibri" panose="020F0502020204030204" pitchFamily="34" charset="0"/>
                <a:cs typeface="Karnchang" panose="020B0604020202020204" charset="-34"/>
              </a:rPr>
              <a:t>sistem</a:t>
            </a:r>
            <a:r>
              <a:rPr lang="en-ID" sz="2400" b="1" dirty="0">
                <a:effectLst/>
                <a:latin typeface="Karnchang" panose="020B0604020202020204" charset="-34"/>
                <a:ea typeface="Calibri" panose="020F0502020204030204" pitchFamily="34" charset="0"/>
                <a:cs typeface="Karnchang" panose="020B0604020202020204" charset="-34"/>
              </a:rPr>
              <a:t> </a:t>
            </a:r>
            <a:r>
              <a:rPr lang="en-ID" sz="2400" b="1" dirty="0" err="1">
                <a:effectLst/>
                <a:latin typeface="Karnchang" panose="020B0604020202020204" charset="-34"/>
                <a:ea typeface="Calibri" panose="020F0502020204030204" pitchFamily="34" charset="0"/>
                <a:cs typeface="Karnchang" panose="020B0604020202020204" charset="-34"/>
              </a:rPr>
              <a:t>rekam</a:t>
            </a:r>
            <a:r>
              <a:rPr lang="en-ID" sz="2400" b="1" dirty="0">
                <a:effectLst/>
                <a:latin typeface="Karnchang" panose="020B0604020202020204" charset="-34"/>
                <a:ea typeface="Calibri" panose="020F0502020204030204" pitchFamily="34" charset="0"/>
                <a:cs typeface="Karnchang" panose="020B0604020202020204" charset="-34"/>
              </a:rPr>
              <a:t> </a:t>
            </a:r>
            <a:r>
              <a:rPr lang="en-ID" sz="2400" b="1" dirty="0" err="1">
                <a:effectLst/>
                <a:latin typeface="Karnchang" panose="020B0604020202020204" charset="-34"/>
                <a:ea typeface="Calibri" panose="020F0502020204030204" pitchFamily="34" charset="0"/>
                <a:cs typeface="Karnchang" panose="020B0604020202020204" charset="-34"/>
              </a:rPr>
              <a:t>medis</a:t>
            </a:r>
            <a:r>
              <a:rPr lang="en-ID" sz="2400" b="1" dirty="0">
                <a:effectLst/>
                <a:latin typeface="Karnchang" panose="020B0604020202020204" charset="-34"/>
                <a:ea typeface="Calibri" panose="020F0502020204030204" pitchFamily="34" charset="0"/>
                <a:cs typeface="Karnchang" panose="020B0604020202020204" charset="-34"/>
              </a:rPr>
              <a:t> </a:t>
            </a:r>
            <a:r>
              <a:rPr lang="en-ID" sz="2400" b="1" dirty="0" err="1">
                <a:effectLst/>
                <a:latin typeface="Karnchang" panose="020B0604020202020204" charset="-34"/>
                <a:ea typeface="Calibri" panose="020F0502020204030204" pitchFamily="34" charset="0"/>
                <a:cs typeface="Karnchang" panose="020B0604020202020204" charset="-34"/>
              </a:rPr>
              <a:t>elektronik</a:t>
            </a:r>
            <a:r>
              <a:rPr lang="en-ID" sz="2400" b="1" dirty="0">
                <a:effectLst/>
                <a:latin typeface="Karnchang" panose="020B0604020202020204" charset="-34"/>
                <a:ea typeface="Calibri" panose="020F0502020204030204" pitchFamily="34" charset="0"/>
                <a:cs typeface="Karnchang" panose="020B0604020202020204" charset="-34"/>
              </a:rPr>
              <a:t>.</a:t>
            </a:r>
          </a:p>
        </p:txBody>
      </p:sp>
    </p:spTree>
    <p:extLst>
      <p:ext uri="{BB962C8B-B14F-4D97-AF65-F5344CB8AC3E}">
        <p14:creationId xmlns:p14="http://schemas.microsoft.com/office/powerpoint/2010/main" val="3263598863"/>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98B38C-CC8A-ACB6-3726-6FC9A6628136}"/>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7639B19B-9A31-494D-8D21-76843D8AF4B9}"/>
              </a:ext>
            </a:extLst>
          </p:cNvPr>
          <p:cNvGrpSpPr/>
          <p:nvPr/>
        </p:nvGrpSpPr>
        <p:grpSpPr>
          <a:xfrm>
            <a:off x="787067" y="592941"/>
            <a:ext cx="16713866" cy="9101117"/>
            <a:chOff x="0" y="0"/>
            <a:chExt cx="4402006" cy="2397002"/>
          </a:xfrm>
        </p:grpSpPr>
        <p:sp>
          <p:nvSpPr>
            <p:cNvPr id="3" name="Freeform 3">
              <a:extLst>
                <a:ext uri="{FF2B5EF4-FFF2-40B4-BE49-F238E27FC236}">
                  <a16:creationId xmlns:a16="http://schemas.microsoft.com/office/drawing/2014/main" id="{100551BF-E30D-84C8-2429-DF8CA0AA0DEE}"/>
                </a:ext>
              </a:extLst>
            </p:cNvPr>
            <p:cNvSpPr/>
            <p:nvPr/>
          </p:nvSpPr>
          <p:spPr>
            <a:xfrm>
              <a:off x="0" y="0"/>
              <a:ext cx="4402006" cy="2397002"/>
            </a:xfrm>
            <a:custGeom>
              <a:avLst/>
              <a:gdLst/>
              <a:ahLst/>
              <a:cxnLst/>
              <a:rect l="l" t="t" r="r" b="b"/>
              <a:pathLst>
                <a:path w="4402006" h="2397002">
                  <a:moveTo>
                    <a:pt x="23623" y="0"/>
                  </a:moveTo>
                  <a:lnTo>
                    <a:pt x="4378382" y="0"/>
                  </a:lnTo>
                  <a:cubicBezTo>
                    <a:pt x="4391429" y="0"/>
                    <a:pt x="4402006" y="10577"/>
                    <a:pt x="4402006" y="23623"/>
                  </a:cubicBezTo>
                  <a:lnTo>
                    <a:pt x="4402006" y="2373379"/>
                  </a:lnTo>
                  <a:cubicBezTo>
                    <a:pt x="4402006" y="2379644"/>
                    <a:pt x="4399517" y="2385653"/>
                    <a:pt x="4395087" y="2390083"/>
                  </a:cubicBezTo>
                  <a:cubicBezTo>
                    <a:pt x="4390656" y="2394513"/>
                    <a:pt x="4384647" y="2397002"/>
                    <a:pt x="4378382" y="2397002"/>
                  </a:cubicBezTo>
                  <a:lnTo>
                    <a:pt x="23623" y="2397002"/>
                  </a:lnTo>
                  <a:cubicBezTo>
                    <a:pt x="17358" y="2397002"/>
                    <a:pt x="11349" y="2394513"/>
                    <a:pt x="6919" y="2390083"/>
                  </a:cubicBezTo>
                  <a:cubicBezTo>
                    <a:pt x="2489" y="2385653"/>
                    <a:pt x="0" y="2379644"/>
                    <a:pt x="0" y="2373379"/>
                  </a:cubicBezTo>
                  <a:lnTo>
                    <a:pt x="0" y="23623"/>
                  </a:lnTo>
                  <a:cubicBezTo>
                    <a:pt x="0" y="17358"/>
                    <a:pt x="2489" y="11349"/>
                    <a:pt x="6919" y="6919"/>
                  </a:cubicBezTo>
                  <a:cubicBezTo>
                    <a:pt x="11349" y="2489"/>
                    <a:pt x="17358" y="0"/>
                    <a:pt x="23623" y="0"/>
                  </a:cubicBezTo>
                  <a:close/>
                </a:path>
              </a:pathLst>
            </a:custGeom>
            <a:solidFill>
              <a:srgbClr val="E6EAEF"/>
            </a:solidFill>
            <a:ln w="19050" cap="rnd">
              <a:solidFill>
                <a:srgbClr val="243342"/>
              </a:solidFill>
              <a:prstDash val="solid"/>
              <a:round/>
            </a:ln>
          </p:spPr>
        </p:sp>
        <p:sp>
          <p:nvSpPr>
            <p:cNvPr id="4" name="TextBox 4">
              <a:extLst>
                <a:ext uri="{FF2B5EF4-FFF2-40B4-BE49-F238E27FC236}">
                  <a16:creationId xmlns:a16="http://schemas.microsoft.com/office/drawing/2014/main" id="{2A6C5A3E-C29A-7B53-BDF0-2F958D92CFA8}"/>
                </a:ext>
              </a:extLst>
            </p:cNvPr>
            <p:cNvSpPr txBox="1"/>
            <p:nvPr/>
          </p:nvSpPr>
          <p:spPr>
            <a:xfrm>
              <a:off x="0" y="-38100"/>
              <a:ext cx="4402006" cy="2435102"/>
            </a:xfrm>
            <a:prstGeom prst="rect">
              <a:avLst/>
            </a:prstGeom>
          </p:spPr>
          <p:txBody>
            <a:bodyPr lIns="50800" tIns="50800" rIns="50800" bIns="50800" rtlCol="0" anchor="ctr"/>
            <a:lstStyle/>
            <a:p>
              <a:pPr algn="ctr">
                <a:lnSpc>
                  <a:spcPts val="3362"/>
                </a:lnSpc>
              </a:pPr>
              <a:endParaRPr/>
            </a:p>
          </p:txBody>
        </p:sp>
      </p:grpSp>
      <p:grpSp>
        <p:nvGrpSpPr>
          <p:cNvPr id="5" name="Group 5">
            <a:extLst>
              <a:ext uri="{FF2B5EF4-FFF2-40B4-BE49-F238E27FC236}">
                <a16:creationId xmlns:a16="http://schemas.microsoft.com/office/drawing/2014/main" id="{87A9E39A-76CD-39DE-BA8A-F9DF6DA95927}"/>
              </a:ext>
            </a:extLst>
          </p:cNvPr>
          <p:cNvGrpSpPr/>
          <p:nvPr/>
        </p:nvGrpSpPr>
        <p:grpSpPr>
          <a:xfrm rot="-7538080">
            <a:off x="-7029811" y="-5584933"/>
            <a:ext cx="9808447" cy="9331824"/>
            <a:chOff x="0" y="0"/>
            <a:chExt cx="13077930" cy="12442432"/>
          </a:xfrm>
        </p:grpSpPr>
        <p:grpSp>
          <p:nvGrpSpPr>
            <p:cNvPr id="6" name="Group 6">
              <a:extLst>
                <a:ext uri="{FF2B5EF4-FFF2-40B4-BE49-F238E27FC236}">
                  <a16:creationId xmlns:a16="http://schemas.microsoft.com/office/drawing/2014/main" id="{A2F363B6-0D6F-90F0-8A94-D72BD1140C13}"/>
                </a:ext>
              </a:extLst>
            </p:cNvPr>
            <p:cNvGrpSpPr/>
            <p:nvPr/>
          </p:nvGrpSpPr>
          <p:grpSpPr>
            <a:xfrm rot="2252144">
              <a:off x="1498251" y="1484738"/>
              <a:ext cx="7399579" cy="7432687"/>
              <a:chOff x="0" y="0"/>
              <a:chExt cx="2816645" cy="2829248"/>
            </a:xfrm>
          </p:grpSpPr>
          <p:sp>
            <p:nvSpPr>
              <p:cNvPr id="7" name="Freeform 7">
                <a:extLst>
                  <a:ext uri="{FF2B5EF4-FFF2-40B4-BE49-F238E27FC236}">
                    <a16:creationId xmlns:a16="http://schemas.microsoft.com/office/drawing/2014/main" id="{5108E3FE-1CF5-D7D8-294F-619CC56A5DEB}"/>
                  </a:ext>
                </a:extLst>
              </p:cNvPr>
              <p:cNvSpPr/>
              <p:nvPr/>
            </p:nvSpPr>
            <p:spPr>
              <a:xfrm>
                <a:off x="0" y="0"/>
                <a:ext cx="2816645" cy="2829248"/>
              </a:xfrm>
              <a:custGeom>
                <a:avLst/>
                <a:gdLst/>
                <a:ahLst/>
                <a:cxnLst/>
                <a:rect l="l" t="t" r="r" b="b"/>
                <a:pathLst>
                  <a:path w="2816645" h="2829248">
                    <a:moveTo>
                      <a:pt x="0" y="0"/>
                    </a:moveTo>
                    <a:lnTo>
                      <a:pt x="2816645" y="0"/>
                    </a:lnTo>
                    <a:lnTo>
                      <a:pt x="2816645" y="2829248"/>
                    </a:lnTo>
                    <a:lnTo>
                      <a:pt x="0" y="2829248"/>
                    </a:lnTo>
                    <a:close/>
                  </a:path>
                </a:pathLst>
              </a:custGeom>
              <a:solidFill>
                <a:srgbClr val="243342"/>
              </a:solidFill>
            </p:spPr>
          </p:sp>
          <p:sp>
            <p:nvSpPr>
              <p:cNvPr id="8" name="TextBox 8">
                <a:extLst>
                  <a:ext uri="{FF2B5EF4-FFF2-40B4-BE49-F238E27FC236}">
                    <a16:creationId xmlns:a16="http://schemas.microsoft.com/office/drawing/2014/main" id="{833D754E-0754-29E2-9AA0-9AC9F5C6D459}"/>
                  </a:ext>
                </a:extLst>
              </p:cNvPr>
              <p:cNvSpPr txBox="1"/>
              <p:nvPr/>
            </p:nvSpPr>
            <p:spPr>
              <a:xfrm>
                <a:off x="0" y="-123825"/>
                <a:ext cx="2816645" cy="2953073"/>
              </a:xfrm>
              <a:prstGeom prst="rect">
                <a:avLst/>
              </a:prstGeom>
            </p:spPr>
            <p:txBody>
              <a:bodyPr lIns="50800" tIns="50800" rIns="50800" bIns="50800" rtlCol="0" anchor="ctr"/>
              <a:lstStyle/>
              <a:p>
                <a:pPr algn="ctr">
                  <a:lnSpc>
                    <a:spcPts val="2659"/>
                  </a:lnSpc>
                  <a:spcBef>
                    <a:spcPct val="0"/>
                  </a:spcBef>
                </a:pPr>
                <a:endParaRPr/>
              </a:p>
            </p:txBody>
          </p:sp>
        </p:grpSp>
        <p:grpSp>
          <p:nvGrpSpPr>
            <p:cNvPr id="9" name="Group 9">
              <a:extLst>
                <a:ext uri="{FF2B5EF4-FFF2-40B4-BE49-F238E27FC236}">
                  <a16:creationId xmlns:a16="http://schemas.microsoft.com/office/drawing/2014/main" id="{E8A9D2FF-40EB-078E-87A5-2D1A59F46AF2}"/>
                </a:ext>
              </a:extLst>
            </p:cNvPr>
            <p:cNvGrpSpPr/>
            <p:nvPr/>
          </p:nvGrpSpPr>
          <p:grpSpPr>
            <a:xfrm rot="2252144">
              <a:off x="2397493" y="3224228"/>
              <a:ext cx="7399579" cy="7432687"/>
              <a:chOff x="0" y="0"/>
              <a:chExt cx="2816645" cy="2829248"/>
            </a:xfrm>
          </p:grpSpPr>
          <p:sp>
            <p:nvSpPr>
              <p:cNvPr id="10" name="Freeform 10">
                <a:extLst>
                  <a:ext uri="{FF2B5EF4-FFF2-40B4-BE49-F238E27FC236}">
                    <a16:creationId xmlns:a16="http://schemas.microsoft.com/office/drawing/2014/main" id="{390B18D3-85FC-DD11-C37B-3BE82BC765F3}"/>
                  </a:ext>
                </a:extLst>
              </p:cNvPr>
              <p:cNvSpPr/>
              <p:nvPr/>
            </p:nvSpPr>
            <p:spPr>
              <a:xfrm>
                <a:off x="0" y="0"/>
                <a:ext cx="2816645" cy="2829248"/>
              </a:xfrm>
              <a:custGeom>
                <a:avLst/>
                <a:gdLst/>
                <a:ahLst/>
                <a:cxnLst/>
                <a:rect l="l" t="t" r="r" b="b"/>
                <a:pathLst>
                  <a:path w="2816645" h="2829248">
                    <a:moveTo>
                      <a:pt x="0" y="0"/>
                    </a:moveTo>
                    <a:lnTo>
                      <a:pt x="2816645" y="0"/>
                    </a:lnTo>
                    <a:lnTo>
                      <a:pt x="2816645" y="2829248"/>
                    </a:lnTo>
                    <a:lnTo>
                      <a:pt x="0" y="2829248"/>
                    </a:lnTo>
                    <a:close/>
                  </a:path>
                </a:pathLst>
              </a:custGeom>
              <a:solidFill>
                <a:srgbClr val="535659"/>
              </a:solidFill>
            </p:spPr>
          </p:sp>
          <p:sp>
            <p:nvSpPr>
              <p:cNvPr id="11" name="TextBox 11">
                <a:extLst>
                  <a:ext uri="{FF2B5EF4-FFF2-40B4-BE49-F238E27FC236}">
                    <a16:creationId xmlns:a16="http://schemas.microsoft.com/office/drawing/2014/main" id="{0D9C09A7-D018-BFD5-8D5E-81C8B2F6978D}"/>
                  </a:ext>
                </a:extLst>
              </p:cNvPr>
              <p:cNvSpPr txBox="1"/>
              <p:nvPr/>
            </p:nvSpPr>
            <p:spPr>
              <a:xfrm>
                <a:off x="0" y="-123825"/>
                <a:ext cx="2816645" cy="2953073"/>
              </a:xfrm>
              <a:prstGeom prst="rect">
                <a:avLst/>
              </a:prstGeom>
            </p:spPr>
            <p:txBody>
              <a:bodyPr lIns="50800" tIns="50800" rIns="50800" bIns="50800" rtlCol="0" anchor="ctr"/>
              <a:lstStyle/>
              <a:p>
                <a:pPr algn="ctr">
                  <a:lnSpc>
                    <a:spcPts val="2659"/>
                  </a:lnSpc>
                  <a:spcBef>
                    <a:spcPct val="0"/>
                  </a:spcBef>
                </a:pPr>
                <a:endParaRPr/>
              </a:p>
            </p:txBody>
          </p:sp>
        </p:grpSp>
        <p:grpSp>
          <p:nvGrpSpPr>
            <p:cNvPr id="12" name="Group 12">
              <a:extLst>
                <a:ext uri="{FF2B5EF4-FFF2-40B4-BE49-F238E27FC236}">
                  <a16:creationId xmlns:a16="http://schemas.microsoft.com/office/drawing/2014/main" id="{2B9DD56C-605A-9C51-27A6-ADD961B69F30}"/>
                </a:ext>
              </a:extLst>
            </p:cNvPr>
            <p:cNvGrpSpPr/>
            <p:nvPr/>
          </p:nvGrpSpPr>
          <p:grpSpPr>
            <a:xfrm rot="2252144">
              <a:off x="4180100" y="3525007"/>
              <a:ext cx="7399579" cy="7432687"/>
              <a:chOff x="0" y="0"/>
              <a:chExt cx="2816645" cy="2829248"/>
            </a:xfrm>
          </p:grpSpPr>
          <p:sp>
            <p:nvSpPr>
              <p:cNvPr id="13" name="Freeform 13">
                <a:extLst>
                  <a:ext uri="{FF2B5EF4-FFF2-40B4-BE49-F238E27FC236}">
                    <a16:creationId xmlns:a16="http://schemas.microsoft.com/office/drawing/2014/main" id="{F33C5A97-56C5-9727-D9D5-1109BA8358CA}"/>
                  </a:ext>
                </a:extLst>
              </p:cNvPr>
              <p:cNvSpPr/>
              <p:nvPr/>
            </p:nvSpPr>
            <p:spPr>
              <a:xfrm>
                <a:off x="0" y="0"/>
                <a:ext cx="2816645" cy="2829248"/>
              </a:xfrm>
              <a:custGeom>
                <a:avLst/>
                <a:gdLst/>
                <a:ahLst/>
                <a:cxnLst/>
                <a:rect l="l" t="t" r="r" b="b"/>
                <a:pathLst>
                  <a:path w="2816645" h="2829248">
                    <a:moveTo>
                      <a:pt x="0" y="0"/>
                    </a:moveTo>
                    <a:lnTo>
                      <a:pt x="2816645" y="0"/>
                    </a:lnTo>
                    <a:lnTo>
                      <a:pt x="2816645" y="2829248"/>
                    </a:lnTo>
                    <a:lnTo>
                      <a:pt x="0" y="2829248"/>
                    </a:lnTo>
                    <a:close/>
                  </a:path>
                </a:pathLst>
              </a:custGeom>
              <a:solidFill>
                <a:srgbClr val="858789"/>
              </a:solidFill>
            </p:spPr>
          </p:sp>
          <p:sp>
            <p:nvSpPr>
              <p:cNvPr id="14" name="TextBox 14">
                <a:extLst>
                  <a:ext uri="{FF2B5EF4-FFF2-40B4-BE49-F238E27FC236}">
                    <a16:creationId xmlns:a16="http://schemas.microsoft.com/office/drawing/2014/main" id="{00359564-2A03-FFA0-637B-BA8C69287F4D}"/>
                  </a:ext>
                </a:extLst>
              </p:cNvPr>
              <p:cNvSpPr txBox="1"/>
              <p:nvPr/>
            </p:nvSpPr>
            <p:spPr>
              <a:xfrm>
                <a:off x="0" y="-123825"/>
                <a:ext cx="2816645" cy="2953073"/>
              </a:xfrm>
              <a:prstGeom prst="rect">
                <a:avLst/>
              </a:prstGeom>
            </p:spPr>
            <p:txBody>
              <a:bodyPr lIns="50800" tIns="50800" rIns="50800" bIns="50800" rtlCol="0" anchor="ctr"/>
              <a:lstStyle/>
              <a:p>
                <a:pPr algn="ctr">
                  <a:lnSpc>
                    <a:spcPts val="2659"/>
                  </a:lnSpc>
                  <a:spcBef>
                    <a:spcPct val="0"/>
                  </a:spcBef>
                </a:pPr>
                <a:endParaRPr/>
              </a:p>
            </p:txBody>
          </p:sp>
        </p:grpSp>
      </p:grpSp>
      <p:grpSp>
        <p:nvGrpSpPr>
          <p:cNvPr id="15" name="Group 15">
            <a:extLst>
              <a:ext uri="{FF2B5EF4-FFF2-40B4-BE49-F238E27FC236}">
                <a16:creationId xmlns:a16="http://schemas.microsoft.com/office/drawing/2014/main" id="{7158FE30-8BF0-3EB8-A835-D20E592ED8A7}"/>
              </a:ext>
            </a:extLst>
          </p:cNvPr>
          <p:cNvGrpSpPr/>
          <p:nvPr/>
        </p:nvGrpSpPr>
        <p:grpSpPr>
          <a:xfrm rot="2124477">
            <a:off x="15979122" y="5429903"/>
            <a:ext cx="9808447" cy="9331824"/>
            <a:chOff x="0" y="0"/>
            <a:chExt cx="13077930" cy="12442432"/>
          </a:xfrm>
        </p:grpSpPr>
        <p:grpSp>
          <p:nvGrpSpPr>
            <p:cNvPr id="16" name="Group 16">
              <a:extLst>
                <a:ext uri="{FF2B5EF4-FFF2-40B4-BE49-F238E27FC236}">
                  <a16:creationId xmlns:a16="http://schemas.microsoft.com/office/drawing/2014/main" id="{E2CB47A7-2C0D-6B03-A73F-01DB064D4D39}"/>
                </a:ext>
              </a:extLst>
            </p:cNvPr>
            <p:cNvGrpSpPr/>
            <p:nvPr/>
          </p:nvGrpSpPr>
          <p:grpSpPr>
            <a:xfrm rot="2252144">
              <a:off x="1498251" y="1484738"/>
              <a:ext cx="7399579" cy="7432687"/>
              <a:chOff x="0" y="0"/>
              <a:chExt cx="2816645" cy="2829248"/>
            </a:xfrm>
          </p:grpSpPr>
          <p:sp>
            <p:nvSpPr>
              <p:cNvPr id="17" name="Freeform 17">
                <a:extLst>
                  <a:ext uri="{FF2B5EF4-FFF2-40B4-BE49-F238E27FC236}">
                    <a16:creationId xmlns:a16="http://schemas.microsoft.com/office/drawing/2014/main" id="{4B8375F5-6391-518B-B48C-C482EB0C5077}"/>
                  </a:ext>
                </a:extLst>
              </p:cNvPr>
              <p:cNvSpPr/>
              <p:nvPr/>
            </p:nvSpPr>
            <p:spPr>
              <a:xfrm>
                <a:off x="0" y="0"/>
                <a:ext cx="2816645" cy="2829248"/>
              </a:xfrm>
              <a:custGeom>
                <a:avLst/>
                <a:gdLst/>
                <a:ahLst/>
                <a:cxnLst/>
                <a:rect l="l" t="t" r="r" b="b"/>
                <a:pathLst>
                  <a:path w="2816645" h="2829248">
                    <a:moveTo>
                      <a:pt x="0" y="0"/>
                    </a:moveTo>
                    <a:lnTo>
                      <a:pt x="2816645" y="0"/>
                    </a:lnTo>
                    <a:lnTo>
                      <a:pt x="2816645" y="2829248"/>
                    </a:lnTo>
                    <a:lnTo>
                      <a:pt x="0" y="2829248"/>
                    </a:lnTo>
                    <a:close/>
                  </a:path>
                </a:pathLst>
              </a:custGeom>
              <a:solidFill>
                <a:srgbClr val="243342"/>
              </a:solidFill>
            </p:spPr>
          </p:sp>
          <p:sp>
            <p:nvSpPr>
              <p:cNvPr id="18" name="TextBox 18">
                <a:extLst>
                  <a:ext uri="{FF2B5EF4-FFF2-40B4-BE49-F238E27FC236}">
                    <a16:creationId xmlns:a16="http://schemas.microsoft.com/office/drawing/2014/main" id="{DD074925-9B5F-2F08-37A9-36ABA48BF8DA}"/>
                  </a:ext>
                </a:extLst>
              </p:cNvPr>
              <p:cNvSpPr txBox="1"/>
              <p:nvPr/>
            </p:nvSpPr>
            <p:spPr>
              <a:xfrm>
                <a:off x="0" y="-123825"/>
                <a:ext cx="2816645" cy="2953073"/>
              </a:xfrm>
              <a:prstGeom prst="rect">
                <a:avLst/>
              </a:prstGeom>
            </p:spPr>
            <p:txBody>
              <a:bodyPr lIns="50800" tIns="50800" rIns="50800" bIns="50800" rtlCol="0" anchor="ctr"/>
              <a:lstStyle/>
              <a:p>
                <a:pPr algn="ctr">
                  <a:lnSpc>
                    <a:spcPts val="2659"/>
                  </a:lnSpc>
                  <a:spcBef>
                    <a:spcPct val="0"/>
                  </a:spcBef>
                </a:pPr>
                <a:endParaRPr/>
              </a:p>
            </p:txBody>
          </p:sp>
        </p:grpSp>
        <p:grpSp>
          <p:nvGrpSpPr>
            <p:cNvPr id="19" name="Group 19">
              <a:extLst>
                <a:ext uri="{FF2B5EF4-FFF2-40B4-BE49-F238E27FC236}">
                  <a16:creationId xmlns:a16="http://schemas.microsoft.com/office/drawing/2014/main" id="{6EB9C922-B59B-5420-7452-20104457ACD6}"/>
                </a:ext>
              </a:extLst>
            </p:cNvPr>
            <p:cNvGrpSpPr/>
            <p:nvPr/>
          </p:nvGrpSpPr>
          <p:grpSpPr>
            <a:xfrm rot="2252144">
              <a:off x="2397493" y="3224228"/>
              <a:ext cx="7399579" cy="7432687"/>
              <a:chOff x="0" y="0"/>
              <a:chExt cx="2816645" cy="2829248"/>
            </a:xfrm>
          </p:grpSpPr>
          <p:sp>
            <p:nvSpPr>
              <p:cNvPr id="20" name="Freeform 20">
                <a:extLst>
                  <a:ext uri="{FF2B5EF4-FFF2-40B4-BE49-F238E27FC236}">
                    <a16:creationId xmlns:a16="http://schemas.microsoft.com/office/drawing/2014/main" id="{53DE0F75-3EC0-87E6-55AF-9B219E3896AC}"/>
                  </a:ext>
                </a:extLst>
              </p:cNvPr>
              <p:cNvSpPr/>
              <p:nvPr/>
            </p:nvSpPr>
            <p:spPr>
              <a:xfrm>
                <a:off x="0" y="0"/>
                <a:ext cx="2816645" cy="2829248"/>
              </a:xfrm>
              <a:custGeom>
                <a:avLst/>
                <a:gdLst/>
                <a:ahLst/>
                <a:cxnLst/>
                <a:rect l="l" t="t" r="r" b="b"/>
                <a:pathLst>
                  <a:path w="2816645" h="2829248">
                    <a:moveTo>
                      <a:pt x="0" y="0"/>
                    </a:moveTo>
                    <a:lnTo>
                      <a:pt x="2816645" y="0"/>
                    </a:lnTo>
                    <a:lnTo>
                      <a:pt x="2816645" y="2829248"/>
                    </a:lnTo>
                    <a:lnTo>
                      <a:pt x="0" y="2829248"/>
                    </a:lnTo>
                    <a:close/>
                  </a:path>
                </a:pathLst>
              </a:custGeom>
              <a:solidFill>
                <a:srgbClr val="535659"/>
              </a:solidFill>
            </p:spPr>
          </p:sp>
          <p:sp>
            <p:nvSpPr>
              <p:cNvPr id="21" name="TextBox 21">
                <a:extLst>
                  <a:ext uri="{FF2B5EF4-FFF2-40B4-BE49-F238E27FC236}">
                    <a16:creationId xmlns:a16="http://schemas.microsoft.com/office/drawing/2014/main" id="{CAF4DBEB-ED17-C95D-0494-9A3F7BFE6942}"/>
                  </a:ext>
                </a:extLst>
              </p:cNvPr>
              <p:cNvSpPr txBox="1"/>
              <p:nvPr/>
            </p:nvSpPr>
            <p:spPr>
              <a:xfrm>
                <a:off x="0" y="-123825"/>
                <a:ext cx="2816645" cy="2953073"/>
              </a:xfrm>
              <a:prstGeom prst="rect">
                <a:avLst/>
              </a:prstGeom>
            </p:spPr>
            <p:txBody>
              <a:bodyPr lIns="50800" tIns="50800" rIns="50800" bIns="50800" rtlCol="0" anchor="ctr"/>
              <a:lstStyle/>
              <a:p>
                <a:pPr algn="ctr">
                  <a:lnSpc>
                    <a:spcPts val="2659"/>
                  </a:lnSpc>
                  <a:spcBef>
                    <a:spcPct val="0"/>
                  </a:spcBef>
                </a:pPr>
                <a:endParaRPr/>
              </a:p>
            </p:txBody>
          </p:sp>
        </p:grpSp>
        <p:grpSp>
          <p:nvGrpSpPr>
            <p:cNvPr id="22" name="Group 22">
              <a:extLst>
                <a:ext uri="{FF2B5EF4-FFF2-40B4-BE49-F238E27FC236}">
                  <a16:creationId xmlns:a16="http://schemas.microsoft.com/office/drawing/2014/main" id="{2BAF8FF0-2939-4918-AF1E-DF6719373593}"/>
                </a:ext>
              </a:extLst>
            </p:cNvPr>
            <p:cNvGrpSpPr/>
            <p:nvPr/>
          </p:nvGrpSpPr>
          <p:grpSpPr>
            <a:xfrm rot="2252144">
              <a:off x="4180100" y="3525007"/>
              <a:ext cx="7399579" cy="7432687"/>
              <a:chOff x="0" y="0"/>
              <a:chExt cx="2816645" cy="2829248"/>
            </a:xfrm>
          </p:grpSpPr>
          <p:sp>
            <p:nvSpPr>
              <p:cNvPr id="23" name="Freeform 23">
                <a:extLst>
                  <a:ext uri="{FF2B5EF4-FFF2-40B4-BE49-F238E27FC236}">
                    <a16:creationId xmlns:a16="http://schemas.microsoft.com/office/drawing/2014/main" id="{10F31D07-141D-FD1E-CC12-6BD3949060AF}"/>
                  </a:ext>
                </a:extLst>
              </p:cNvPr>
              <p:cNvSpPr/>
              <p:nvPr/>
            </p:nvSpPr>
            <p:spPr>
              <a:xfrm>
                <a:off x="0" y="0"/>
                <a:ext cx="2816645" cy="2829248"/>
              </a:xfrm>
              <a:custGeom>
                <a:avLst/>
                <a:gdLst/>
                <a:ahLst/>
                <a:cxnLst/>
                <a:rect l="l" t="t" r="r" b="b"/>
                <a:pathLst>
                  <a:path w="2816645" h="2829248">
                    <a:moveTo>
                      <a:pt x="0" y="0"/>
                    </a:moveTo>
                    <a:lnTo>
                      <a:pt x="2816645" y="0"/>
                    </a:lnTo>
                    <a:lnTo>
                      <a:pt x="2816645" y="2829248"/>
                    </a:lnTo>
                    <a:lnTo>
                      <a:pt x="0" y="2829248"/>
                    </a:lnTo>
                    <a:close/>
                  </a:path>
                </a:pathLst>
              </a:custGeom>
              <a:solidFill>
                <a:srgbClr val="858789"/>
              </a:solidFill>
            </p:spPr>
          </p:sp>
          <p:sp>
            <p:nvSpPr>
              <p:cNvPr id="24" name="TextBox 24">
                <a:extLst>
                  <a:ext uri="{FF2B5EF4-FFF2-40B4-BE49-F238E27FC236}">
                    <a16:creationId xmlns:a16="http://schemas.microsoft.com/office/drawing/2014/main" id="{49AB4AF2-DB95-1E74-A02D-344E36B82A78}"/>
                  </a:ext>
                </a:extLst>
              </p:cNvPr>
              <p:cNvSpPr txBox="1"/>
              <p:nvPr/>
            </p:nvSpPr>
            <p:spPr>
              <a:xfrm>
                <a:off x="0" y="-123825"/>
                <a:ext cx="2816645" cy="2953073"/>
              </a:xfrm>
              <a:prstGeom prst="rect">
                <a:avLst/>
              </a:prstGeom>
            </p:spPr>
            <p:txBody>
              <a:bodyPr lIns="50800" tIns="50800" rIns="50800" bIns="50800" rtlCol="0" anchor="ctr"/>
              <a:lstStyle/>
              <a:p>
                <a:pPr algn="ctr">
                  <a:lnSpc>
                    <a:spcPts val="2659"/>
                  </a:lnSpc>
                  <a:spcBef>
                    <a:spcPct val="0"/>
                  </a:spcBef>
                </a:pPr>
                <a:endParaRPr/>
              </a:p>
            </p:txBody>
          </p:sp>
        </p:grpSp>
      </p:grpSp>
      <p:sp>
        <p:nvSpPr>
          <p:cNvPr id="25" name="TextBox 25">
            <a:extLst>
              <a:ext uri="{FF2B5EF4-FFF2-40B4-BE49-F238E27FC236}">
                <a16:creationId xmlns:a16="http://schemas.microsoft.com/office/drawing/2014/main" id="{DA209D7C-3268-DF2B-5078-944423779B56}"/>
              </a:ext>
            </a:extLst>
          </p:cNvPr>
          <p:cNvSpPr txBox="1"/>
          <p:nvPr/>
        </p:nvSpPr>
        <p:spPr>
          <a:xfrm>
            <a:off x="9485487" y="1731615"/>
            <a:ext cx="6584507" cy="810478"/>
          </a:xfrm>
          <a:prstGeom prst="rect">
            <a:avLst/>
          </a:prstGeom>
        </p:spPr>
        <p:txBody>
          <a:bodyPr lIns="0" tIns="0" rIns="0" bIns="0" rtlCol="0" anchor="t">
            <a:spAutoFit/>
          </a:bodyPr>
          <a:lstStyle/>
          <a:p>
            <a:pPr algn="ctr">
              <a:lnSpc>
                <a:spcPts val="5980"/>
              </a:lnSpc>
            </a:pPr>
            <a:r>
              <a:rPr lang="en-US" sz="6500" b="1" dirty="0" err="1">
                <a:solidFill>
                  <a:srgbClr val="243342"/>
                </a:solidFill>
                <a:latin typeface="Karnchang Bold"/>
                <a:ea typeface="Karnchang Bold"/>
                <a:cs typeface="Karnchang Bold"/>
                <a:sym typeface="Karnchang Bold"/>
              </a:rPr>
              <a:t>Manfaat</a:t>
            </a:r>
            <a:endParaRPr lang="en-US" sz="6500" b="1" dirty="0">
              <a:solidFill>
                <a:srgbClr val="243342"/>
              </a:solidFill>
              <a:latin typeface="Karnchang Bold"/>
              <a:ea typeface="Karnchang Bold"/>
              <a:cs typeface="Karnchang Bold"/>
              <a:sym typeface="Karnchang Bold"/>
            </a:endParaRPr>
          </a:p>
        </p:txBody>
      </p:sp>
      <p:sp>
        <p:nvSpPr>
          <p:cNvPr id="33" name="TextBox 33">
            <a:extLst>
              <a:ext uri="{FF2B5EF4-FFF2-40B4-BE49-F238E27FC236}">
                <a16:creationId xmlns:a16="http://schemas.microsoft.com/office/drawing/2014/main" id="{D1E3D6FE-517E-1BF0-0C6A-7C444FDD8068}"/>
              </a:ext>
            </a:extLst>
          </p:cNvPr>
          <p:cNvSpPr txBox="1"/>
          <p:nvPr/>
        </p:nvSpPr>
        <p:spPr>
          <a:xfrm>
            <a:off x="1490452" y="3806190"/>
            <a:ext cx="6438273" cy="462434"/>
          </a:xfrm>
          <a:prstGeom prst="rect">
            <a:avLst/>
          </a:prstGeom>
        </p:spPr>
        <p:txBody>
          <a:bodyPr lIns="0" tIns="0" rIns="0" bIns="0" rtlCol="0" anchor="t">
            <a:spAutoFit/>
          </a:bodyPr>
          <a:lstStyle/>
          <a:p>
            <a:pPr algn="just">
              <a:lnSpc>
                <a:spcPts val="3779"/>
              </a:lnSpc>
            </a:pPr>
            <a:r>
              <a:rPr lang="en-US" sz="2700" dirty="0">
                <a:solidFill>
                  <a:srgbClr val="000000"/>
                </a:solidFill>
                <a:latin typeface="Karnchang"/>
                <a:ea typeface="Karnchang"/>
                <a:cs typeface="Karnchang"/>
                <a:sym typeface="Karnchang"/>
              </a:rPr>
              <a:t> </a:t>
            </a:r>
          </a:p>
        </p:txBody>
      </p:sp>
      <p:grpSp>
        <p:nvGrpSpPr>
          <p:cNvPr id="34" name="Group 34">
            <a:extLst>
              <a:ext uri="{FF2B5EF4-FFF2-40B4-BE49-F238E27FC236}">
                <a16:creationId xmlns:a16="http://schemas.microsoft.com/office/drawing/2014/main" id="{1E32AEB6-08B7-1A6E-25E4-A5BC36B91724}"/>
              </a:ext>
            </a:extLst>
          </p:cNvPr>
          <p:cNvGrpSpPr/>
          <p:nvPr/>
        </p:nvGrpSpPr>
        <p:grpSpPr>
          <a:xfrm>
            <a:off x="15665503" y="317552"/>
            <a:ext cx="2042119" cy="650325"/>
            <a:chOff x="0" y="0"/>
            <a:chExt cx="537842" cy="171279"/>
          </a:xfrm>
        </p:grpSpPr>
        <p:sp>
          <p:nvSpPr>
            <p:cNvPr id="35" name="Freeform 35">
              <a:extLst>
                <a:ext uri="{FF2B5EF4-FFF2-40B4-BE49-F238E27FC236}">
                  <a16:creationId xmlns:a16="http://schemas.microsoft.com/office/drawing/2014/main" id="{0DDB8B5E-359C-0186-02B2-7E790F7DC34E}"/>
                </a:ext>
              </a:extLst>
            </p:cNvPr>
            <p:cNvSpPr/>
            <p:nvPr/>
          </p:nvSpPr>
          <p:spPr>
            <a:xfrm>
              <a:off x="0" y="0"/>
              <a:ext cx="537842" cy="171279"/>
            </a:xfrm>
            <a:custGeom>
              <a:avLst/>
              <a:gdLst/>
              <a:ahLst/>
              <a:cxnLst/>
              <a:rect l="l" t="t" r="r" b="b"/>
              <a:pathLst>
                <a:path w="537842" h="171279">
                  <a:moveTo>
                    <a:pt x="53076" y="0"/>
                  </a:moveTo>
                  <a:lnTo>
                    <a:pt x="484766" y="0"/>
                  </a:lnTo>
                  <a:cubicBezTo>
                    <a:pt x="514079" y="0"/>
                    <a:pt x="537842" y="23763"/>
                    <a:pt x="537842" y="53076"/>
                  </a:cubicBezTo>
                  <a:lnTo>
                    <a:pt x="537842" y="118203"/>
                  </a:lnTo>
                  <a:cubicBezTo>
                    <a:pt x="537842" y="132280"/>
                    <a:pt x="532250" y="145780"/>
                    <a:pt x="522296" y="155734"/>
                  </a:cubicBezTo>
                  <a:cubicBezTo>
                    <a:pt x="512343" y="165687"/>
                    <a:pt x="498843" y="171279"/>
                    <a:pt x="484766" y="171279"/>
                  </a:cubicBezTo>
                  <a:lnTo>
                    <a:pt x="53076" y="171279"/>
                  </a:lnTo>
                  <a:cubicBezTo>
                    <a:pt x="38999" y="171279"/>
                    <a:pt x="25499" y="165687"/>
                    <a:pt x="15546" y="155734"/>
                  </a:cubicBezTo>
                  <a:cubicBezTo>
                    <a:pt x="5592" y="145780"/>
                    <a:pt x="0" y="132280"/>
                    <a:pt x="0" y="118203"/>
                  </a:cubicBezTo>
                  <a:lnTo>
                    <a:pt x="0" y="53076"/>
                  </a:lnTo>
                  <a:cubicBezTo>
                    <a:pt x="0" y="38999"/>
                    <a:pt x="5592" y="25499"/>
                    <a:pt x="15546" y="15546"/>
                  </a:cubicBezTo>
                  <a:cubicBezTo>
                    <a:pt x="25499" y="5592"/>
                    <a:pt x="38999" y="0"/>
                    <a:pt x="53076" y="0"/>
                  </a:cubicBezTo>
                  <a:close/>
                </a:path>
              </a:pathLst>
            </a:custGeom>
            <a:solidFill>
              <a:srgbClr val="535659"/>
            </a:solidFill>
            <a:ln w="19050" cap="sq">
              <a:solidFill>
                <a:srgbClr val="243342"/>
              </a:solidFill>
              <a:prstDash val="solid"/>
              <a:miter/>
            </a:ln>
          </p:spPr>
        </p:sp>
        <p:sp>
          <p:nvSpPr>
            <p:cNvPr id="36" name="TextBox 36">
              <a:extLst>
                <a:ext uri="{FF2B5EF4-FFF2-40B4-BE49-F238E27FC236}">
                  <a16:creationId xmlns:a16="http://schemas.microsoft.com/office/drawing/2014/main" id="{49A509A0-D542-66B5-54EC-33AFED5DD33A}"/>
                </a:ext>
              </a:extLst>
            </p:cNvPr>
            <p:cNvSpPr txBox="1"/>
            <p:nvPr/>
          </p:nvSpPr>
          <p:spPr>
            <a:xfrm>
              <a:off x="0" y="-38100"/>
              <a:ext cx="537842" cy="209379"/>
            </a:xfrm>
            <a:prstGeom prst="rect">
              <a:avLst/>
            </a:prstGeom>
          </p:spPr>
          <p:txBody>
            <a:bodyPr lIns="50800" tIns="50800" rIns="50800" bIns="50800" rtlCol="0" anchor="ctr"/>
            <a:lstStyle/>
            <a:p>
              <a:pPr algn="ctr">
                <a:lnSpc>
                  <a:spcPts val="3362"/>
                </a:lnSpc>
              </a:pPr>
              <a:endParaRPr/>
            </a:p>
          </p:txBody>
        </p:sp>
      </p:grpSp>
      <p:grpSp>
        <p:nvGrpSpPr>
          <p:cNvPr id="37" name="Group 37">
            <a:extLst>
              <a:ext uri="{FF2B5EF4-FFF2-40B4-BE49-F238E27FC236}">
                <a16:creationId xmlns:a16="http://schemas.microsoft.com/office/drawing/2014/main" id="{14D845C5-D235-1D02-E4A9-E8905331BDF2}"/>
              </a:ext>
            </a:extLst>
          </p:cNvPr>
          <p:cNvGrpSpPr/>
          <p:nvPr/>
        </p:nvGrpSpPr>
        <p:grpSpPr>
          <a:xfrm>
            <a:off x="629723" y="9258300"/>
            <a:ext cx="6961669" cy="627749"/>
            <a:chOff x="0" y="0"/>
            <a:chExt cx="1833526" cy="165333"/>
          </a:xfrm>
        </p:grpSpPr>
        <p:sp>
          <p:nvSpPr>
            <p:cNvPr id="38" name="Freeform 38">
              <a:extLst>
                <a:ext uri="{FF2B5EF4-FFF2-40B4-BE49-F238E27FC236}">
                  <a16:creationId xmlns:a16="http://schemas.microsoft.com/office/drawing/2014/main" id="{E809078A-5AF2-DD08-5C2E-F1F75CC1C15A}"/>
                </a:ext>
              </a:extLst>
            </p:cNvPr>
            <p:cNvSpPr/>
            <p:nvPr/>
          </p:nvSpPr>
          <p:spPr>
            <a:xfrm>
              <a:off x="0" y="0"/>
              <a:ext cx="1833526" cy="165333"/>
            </a:xfrm>
            <a:custGeom>
              <a:avLst/>
              <a:gdLst/>
              <a:ahLst/>
              <a:cxnLst/>
              <a:rect l="l" t="t" r="r" b="b"/>
              <a:pathLst>
                <a:path w="1833526" h="165333">
                  <a:moveTo>
                    <a:pt x="16681" y="0"/>
                  </a:moveTo>
                  <a:lnTo>
                    <a:pt x="1816845" y="0"/>
                  </a:lnTo>
                  <a:cubicBezTo>
                    <a:pt x="1821269" y="0"/>
                    <a:pt x="1825512" y="1757"/>
                    <a:pt x="1828640" y="4886"/>
                  </a:cubicBezTo>
                  <a:cubicBezTo>
                    <a:pt x="1831769" y="8014"/>
                    <a:pt x="1833526" y="12257"/>
                    <a:pt x="1833526" y="16681"/>
                  </a:cubicBezTo>
                  <a:lnTo>
                    <a:pt x="1833526" y="148652"/>
                  </a:lnTo>
                  <a:cubicBezTo>
                    <a:pt x="1833526" y="157865"/>
                    <a:pt x="1826058" y="165333"/>
                    <a:pt x="1816845" y="165333"/>
                  </a:cubicBezTo>
                  <a:lnTo>
                    <a:pt x="16681" y="165333"/>
                  </a:lnTo>
                  <a:cubicBezTo>
                    <a:pt x="7468" y="165333"/>
                    <a:pt x="0" y="157865"/>
                    <a:pt x="0" y="148652"/>
                  </a:cubicBezTo>
                  <a:lnTo>
                    <a:pt x="0" y="16681"/>
                  </a:lnTo>
                  <a:cubicBezTo>
                    <a:pt x="0" y="7468"/>
                    <a:pt x="7468" y="0"/>
                    <a:pt x="16681" y="0"/>
                  </a:cubicBezTo>
                  <a:close/>
                </a:path>
              </a:pathLst>
            </a:custGeom>
            <a:solidFill>
              <a:srgbClr val="535659"/>
            </a:solidFill>
            <a:ln w="19050" cap="sq">
              <a:solidFill>
                <a:srgbClr val="243342"/>
              </a:solidFill>
              <a:prstDash val="solid"/>
              <a:miter/>
            </a:ln>
          </p:spPr>
        </p:sp>
        <p:sp>
          <p:nvSpPr>
            <p:cNvPr id="39" name="TextBox 39">
              <a:extLst>
                <a:ext uri="{FF2B5EF4-FFF2-40B4-BE49-F238E27FC236}">
                  <a16:creationId xmlns:a16="http://schemas.microsoft.com/office/drawing/2014/main" id="{8A794EA5-ACA5-B8DC-8C8A-4AE7C2103FE2}"/>
                </a:ext>
              </a:extLst>
            </p:cNvPr>
            <p:cNvSpPr txBox="1"/>
            <p:nvPr/>
          </p:nvSpPr>
          <p:spPr>
            <a:xfrm>
              <a:off x="0" y="-38100"/>
              <a:ext cx="1833526" cy="203433"/>
            </a:xfrm>
            <a:prstGeom prst="rect">
              <a:avLst/>
            </a:prstGeom>
          </p:spPr>
          <p:txBody>
            <a:bodyPr lIns="50800" tIns="50800" rIns="50800" bIns="50800" rtlCol="0" anchor="ctr"/>
            <a:lstStyle/>
            <a:p>
              <a:pPr algn="ctr">
                <a:lnSpc>
                  <a:spcPts val="3362"/>
                </a:lnSpc>
              </a:pPr>
              <a:endParaRPr/>
            </a:p>
          </p:txBody>
        </p:sp>
      </p:grpSp>
      <p:sp>
        <p:nvSpPr>
          <p:cNvPr id="54" name="TextBox 54">
            <a:extLst>
              <a:ext uri="{FF2B5EF4-FFF2-40B4-BE49-F238E27FC236}">
                <a16:creationId xmlns:a16="http://schemas.microsoft.com/office/drawing/2014/main" id="{EC5F6CA9-8062-1B65-BB3E-A38127D36148}"/>
              </a:ext>
            </a:extLst>
          </p:cNvPr>
          <p:cNvSpPr txBox="1"/>
          <p:nvPr/>
        </p:nvSpPr>
        <p:spPr>
          <a:xfrm>
            <a:off x="787067" y="9276256"/>
            <a:ext cx="7046259" cy="458486"/>
          </a:xfrm>
          <a:prstGeom prst="rect">
            <a:avLst/>
          </a:prstGeom>
        </p:spPr>
        <p:txBody>
          <a:bodyPr lIns="0" tIns="0" rIns="0" bIns="0" rtlCol="0" anchor="t">
            <a:spAutoFit/>
          </a:bodyPr>
          <a:lstStyle/>
          <a:p>
            <a:pPr algn="l">
              <a:lnSpc>
                <a:spcPts val="2986"/>
              </a:lnSpc>
            </a:pPr>
            <a:r>
              <a:rPr lang="en-US" sz="2133">
                <a:solidFill>
                  <a:srgbClr val="E6EAEF"/>
                </a:solidFill>
                <a:latin typeface="Karnchang"/>
                <a:ea typeface="Karnchang"/>
                <a:cs typeface="Karnchang"/>
                <a:sym typeface="Karnchang"/>
              </a:rPr>
              <a:t>Universitas Islam Nusantara | Teknik Informatika | 2025</a:t>
            </a:r>
          </a:p>
        </p:txBody>
      </p:sp>
      <p:sp>
        <p:nvSpPr>
          <p:cNvPr id="55" name="TextBox 25">
            <a:extLst>
              <a:ext uri="{FF2B5EF4-FFF2-40B4-BE49-F238E27FC236}">
                <a16:creationId xmlns:a16="http://schemas.microsoft.com/office/drawing/2014/main" id="{F1F1156F-9DAC-3510-3CE9-F79ADE072D1C}"/>
              </a:ext>
            </a:extLst>
          </p:cNvPr>
          <p:cNvSpPr txBox="1"/>
          <p:nvPr/>
        </p:nvSpPr>
        <p:spPr>
          <a:xfrm>
            <a:off x="1470041" y="1848545"/>
            <a:ext cx="6584507" cy="810478"/>
          </a:xfrm>
          <a:prstGeom prst="rect">
            <a:avLst/>
          </a:prstGeom>
        </p:spPr>
        <p:txBody>
          <a:bodyPr lIns="0" tIns="0" rIns="0" bIns="0" rtlCol="0" anchor="t">
            <a:spAutoFit/>
          </a:bodyPr>
          <a:lstStyle/>
          <a:p>
            <a:pPr algn="ctr">
              <a:lnSpc>
                <a:spcPts val="5980"/>
              </a:lnSpc>
            </a:pPr>
            <a:r>
              <a:rPr lang="en-US" sz="6500" b="1" dirty="0" err="1">
                <a:solidFill>
                  <a:srgbClr val="243342"/>
                </a:solidFill>
                <a:latin typeface="Karnchang Bold"/>
                <a:ea typeface="Karnchang Bold"/>
                <a:cs typeface="Karnchang Bold"/>
                <a:sym typeface="Karnchang Bold"/>
              </a:rPr>
              <a:t>Tujuan</a:t>
            </a:r>
            <a:endParaRPr lang="en-US" sz="6500" b="1" dirty="0">
              <a:solidFill>
                <a:srgbClr val="243342"/>
              </a:solidFill>
              <a:latin typeface="Karnchang Bold"/>
              <a:ea typeface="Karnchang Bold"/>
              <a:cs typeface="Karnchang Bold"/>
              <a:sym typeface="Karnchang Bold"/>
            </a:endParaRPr>
          </a:p>
        </p:txBody>
      </p:sp>
      <p:sp>
        <p:nvSpPr>
          <p:cNvPr id="58" name="TextBox 57">
            <a:extLst>
              <a:ext uri="{FF2B5EF4-FFF2-40B4-BE49-F238E27FC236}">
                <a16:creationId xmlns:a16="http://schemas.microsoft.com/office/drawing/2014/main" id="{4A44439B-FF0A-0F15-285F-791FC4E8AEFA}"/>
              </a:ext>
            </a:extLst>
          </p:cNvPr>
          <p:cNvSpPr txBox="1"/>
          <p:nvPr/>
        </p:nvSpPr>
        <p:spPr>
          <a:xfrm>
            <a:off x="1530516" y="3129626"/>
            <a:ext cx="7055595" cy="5588709"/>
          </a:xfrm>
          <a:prstGeom prst="rect">
            <a:avLst/>
          </a:prstGeom>
          <a:noFill/>
        </p:spPr>
        <p:txBody>
          <a:bodyPr wrap="square">
            <a:spAutoFit/>
          </a:bodyPr>
          <a:lstStyle/>
          <a:p>
            <a:pPr marL="342900" lvl="0" indent="-342900" algn="just">
              <a:lnSpc>
                <a:spcPct val="150000"/>
              </a:lnSpc>
              <a:buFont typeface="+mj-lt"/>
              <a:buAutoNum type="arabicPeriod"/>
            </a:pPr>
            <a:r>
              <a:rPr lang="en-ID" sz="2000" dirty="0" err="1">
                <a:effectLst/>
                <a:latin typeface="Karnchang" panose="020B0604020202020204" charset="-34"/>
                <a:ea typeface="Calibri" panose="020F0502020204030204" pitchFamily="34" charset="0"/>
                <a:cs typeface="Karnchang" panose="020B0604020202020204" charset="-34"/>
              </a:rPr>
              <a:t>Meningkatkan</a:t>
            </a:r>
            <a:r>
              <a:rPr lang="en-ID" sz="2000" dirty="0">
                <a:effectLst/>
                <a:latin typeface="Karnchang" panose="020B0604020202020204" charset="-34"/>
                <a:ea typeface="Calibri" panose="020F0502020204030204" pitchFamily="34" charset="0"/>
                <a:cs typeface="Karnchang" panose="020B0604020202020204" charset="-34"/>
              </a:rPr>
              <a:t> </a:t>
            </a:r>
            <a:r>
              <a:rPr lang="en-ID" sz="2000" dirty="0" err="1">
                <a:effectLst/>
                <a:latin typeface="Karnchang" panose="020B0604020202020204" charset="-34"/>
                <a:ea typeface="Calibri" panose="020F0502020204030204" pitchFamily="34" charset="0"/>
                <a:cs typeface="Karnchang" panose="020B0604020202020204" charset="-34"/>
              </a:rPr>
              <a:t>efisiensi</a:t>
            </a:r>
            <a:r>
              <a:rPr lang="en-ID" sz="2000" dirty="0">
                <a:effectLst/>
                <a:latin typeface="Karnchang" panose="020B0604020202020204" charset="-34"/>
                <a:ea typeface="Calibri" panose="020F0502020204030204" pitchFamily="34" charset="0"/>
                <a:cs typeface="Karnchang" panose="020B0604020202020204" charset="-34"/>
              </a:rPr>
              <a:t> dan </a:t>
            </a:r>
            <a:r>
              <a:rPr lang="en-ID" sz="2000" dirty="0" err="1">
                <a:effectLst/>
                <a:latin typeface="Karnchang" panose="020B0604020202020204" charset="-34"/>
                <a:ea typeface="Calibri" panose="020F0502020204030204" pitchFamily="34" charset="0"/>
                <a:cs typeface="Karnchang" panose="020B0604020202020204" charset="-34"/>
              </a:rPr>
              <a:t>akurasi</a:t>
            </a:r>
            <a:r>
              <a:rPr lang="en-ID" sz="2000" dirty="0">
                <a:effectLst/>
                <a:latin typeface="Karnchang" panose="020B0604020202020204" charset="-34"/>
                <a:ea typeface="Calibri" panose="020F0502020204030204" pitchFamily="34" charset="0"/>
                <a:cs typeface="Karnchang" panose="020B0604020202020204" charset="-34"/>
              </a:rPr>
              <a:t> </a:t>
            </a:r>
            <a:r>
              <a:rPr lang="en-ID" sz="2000" dirty="0" err="1">
                <a:effectLst/>
                <a:latin typeface="Karnchang" panose="020B0604020202020204" charset="-34"/>
                <a:ea typeface="Calibri" panose="020F0502020204030204" pitchFamily="34" charset="0"/>
                <a:cs typeface="Karnchang" panose="020B0604020202020204" charset="-34"/>
              </a:rPr>
              <a:t>dalam</a:t>
            </a:r>
            <a:r>
              <a:rPr lang="en-ID" sz="2000" dirty="0">
                <a:effectLst/>
                <a:latin typeface="Karnchang" panose="020B0604020202020204" charset="-34"/>
                <a:ea typeface="Calibri" panose="020F0502020204030204" pitchFamily="34" charset="0"/>
                <a:cs typeface="Karnchang" panose="020B0604020202020204" charset="-34"/>
              </a:rPr>
              <a:t> </a:t>
            </a:r>
            <a:r>
              <a:rPr lang="en-ID" sz="2000" dirty="0" err="1">
                <a:effectLst/>
                <a:latin typeface="Karnchang" panose="020B0604020202020204" charset="-34"/>
                <a:ea typeface="Calibri" panose="020F0502020204030204" pitchFamily="34" charset="0"/>
                <a:cs typeface="Karnchang" panose="020B0604020202020204" charset="-34"/>
              </a:rPr>
              <a:t>pencatatan</a:t>
            </a:r>
            <a:r>
              <a:rPr lang="en-ID" sz="2000" dirty="0">
                <a:effectLst/>
                <a:latin typeface="Karnchang" panose="020B0604020202020204" charset="-34"/>
                <a:ea typeface="Calibri" panose="020F0502020204030204" pitchFamily="34" charset="0"/>
                <a:cs typeface="Karnchang" panose="020B0604020202020204" charset="-34"/>
              </a:rPr>
              <a:t> </a:t>
            </a:r>
            <a:r>
              <a:rPr lang="en-ID" sz="2000" dirty="0" err="1">
                <a:effectLst/>
                <a:latin typeface="Karnchang" panose="020B0604020202020204" charset="-34"/>
                <a:ea typeface="Calibri" panose="020F0502020204030204" pitchFamily="34" charset="0"/>
                <a:cs typeface="Karnchang" panose="020B0604020202020204" charset="-34"/>
              </a:rPr>
              <a:t>serta</a:t>
            </a:r>
            <a:r>
              <a:rPr lang="en-ID" sz="2000" dirty="0">
                <a:effectLst/>
                <a:latin typeface="Karnchang" panose="020B0604020202020204" charset="-34"/>
                <a:ea typeface="Calibri" panose="020F0502020204030204" pitchFamily="34" charset="0"/>
                <a:cs typeface="Karnchang" panose="020B0604020202020204" charset="-34"/>
              </a:rPr>
              <a:t> </a:t>
            </a:r>
            <a:r>
              <a:rPr lang="en-ID" sz="2000" dirty="0" err="1">
                <a:effectLst/>
                <a:latin typeface="Karnchang" panose="020B0604020202020204" charset="-34"/>
                <a:ea typeface="Calibri" panose="020F0502020204030204" pitchFamily="34" charset="0"/>
                <a:cs typeface="Karnchang" panose="020B0604020202020204" charset="-34"/>
              </a:rPr>
              <a:t>pengelolaan</a:t>
            </a:r>
            <a:r>
              <a:rPr lang="en-ID" sz="2000" dirty="0">
                <a:effectLst/>
                <a:latin typeface="Karnchang" panose="020B0604020202020204" charset="-34"/>
                <a:ea typeface="Calibri" panose="020F0502020204030204" pitchFamily="34" charset="0"/>
                <a:cs typeface="Karnchang" panose="020B0604020202020204" charset="-34"/>
              </a:rPr>
              <a:t> data </a:t>
            </a:r>
            <a:r>
              <a:rPr lang="en-ID" sz="2000" dirty="0" err="1">
                <a:effectLst/>
                <a:latin typeface="Karnchang" panose="020B0604020202020204" charset="-34"/>
                <a:ea typeface="Calibri" panose="020F0502020204030204" pitchFamily="34" charset="0"/>
                <a:cs typeface="Karnchang" panose="020B0604020202020204" charset="-34"/>
              </a:rPr>
              <a:t>medis</a:t>
            </a:r>
            <a:r>
              <a:rPr lang="en-ID" sz="2000" dirty="0">
                <a:effectLst/>
                <a:latin typeface="Karnchang" panose="020B0604020202020204" charset="-34"/>
                <a:ea typeface="Calibri" panose="020F0502020204030204" pitchFamily="34" charset="0"/>
                <a:cs typeface="Karnchang" panose="020B0604020202020204" charset="-34"/>
              </a:rPr>
              <a:t> </a:t>
            </a:r>
            <a:r>
              <a:rPr lang="en-ID" sz="2000" dirty="0" err="1">
                <a:effectLst/>
                <a:latin typeface="Karnchang" panose="020B0604020202020204" charset="-34"/>
                <a:ea typeface="Calibri" panose="020F0502020204030204" pitchFamily="34" charset="0"/>
                <a:cs typeface="Karnchang" panose="020B0604020202020204" charset="-34"/>
              </a:rPr>
              <a:t>pasien</a:t>
            </a:r>
            <a:r>
              <a:rPr lang="en-ID" sz="2000" dirty="0">
                <a:effectLst/>
                <a:latin typeface="Karnchang" panose="020B0604020202020204" charset="-34"/>
                <a:ea typeface="Calibri" panose="020F0502020204030204" pitchFamily="34" charset="0"/>
                <a:cs typeface="Karnchang" panose="020B0604020202020204" charset="-34"/>
              </a:rPr>
              <a:t>.</a:t>
            </a:r>
          </a:p>
          <a:p>
            <a:pPr marL="342900" lvl="0" indent="-342900" algn="just">
              <a:lnSpc>
                <a:spcPct val="150000"/>
              </a:lnSpc>
              <a:buFont typeface="+mj-lt"/>
              <a:buAutoNum type="arabicPeriod"/>
            </a:pPr>
            <a:r>
              <a:rPr lang="en-ID" sz="2000" dirty="0" err="1">
                <a:effectLst/>
                <a:latin typeface="Karnchang" panose="020B0604020202020204" charset="-34"/>
                <a:ea typeface="Calibri" panose="020F0502020204030204" pitchFamily="34" charset="0"/>
                <a:cs typeface="Karnchang" panose="020B0604020202020204" charset="-34"/>
              </a:rPr>
              <a:t>Mendukung</a:t>
            </a:r>
            <a:r>
              <a:rPr lang="en-ID" sz="2000" dirty="0">
                <a:effectLst/>
                <a:latin typeface="Karnchang" panose="020B0604020202020204" charset="-34"/>
                <a:ea typeface="Calibri" panose="020F0502020204030204" pitchFamily="34" charset="0"/>
                <a:cs typeface="Karnchang" panose="020B0604020202020204" charset="-34"/>
              </a:rPr>
              <a:t> </a:t>
            </a:r>
            <a:r>
              <a:rPr lang="en-ID" sz="2000" dirty="0" err="1">
                <a:effectLst/>
                <a:latin typeface="Karnchang" panose="020B0604020202020204" charset="-34"/>
                <a:ea typeface="Calibri" panose="020F0502020204030204" pitchFamily="34" charset="0"/>
                <a:cs typeface="Karnchang" panose="020B0604020202020204" charset="-34"/>
              </a:rPr>
              <a:t>pengambilan</a:t>
            </a:r>
            <a:r>
              <a:rPr lang="en-ID" sz="2000" dirty="0">
                <a:effectLst/>
                <a:latin typeface="Karnchang" panose="020B0604020202020204" charset="-34"/>
                <a:ea typeface="Calibri" panose="020F0502020204030204" pitchFamily="34" charset="0"/>
                <a:cs typeface="Karnchang" panose="020B0604020202020204" charset="-34"/>
              </a:rPr>
              <a:t> </a:t>
            </a:r>
            <a:r>
              <a:rPr lang="en-ID" sz="2000" dirty="0" err="1">
                <a:effectLst/>
                <a:latin typeface="Karnchang" panose="020B0604020202020204" charset="-34"/>
                <a:ea typeface="Calibri" panose="020F0502020204030204" pitchFamily="34" charset="0"/>
                <a:cs typeface="Karnchang" panose="020B0604020202020204" charset="-34"/>
              </a:rPr>
              <a:t>keputusan</a:t>
            </a:r>
            <a:r>
              <a:rPr lang="en-ID" sz="2000" dirty="0">
                <a:effectLst/>
                <a:latin typeface="Karnchang" panose="020B0604020202020204" charset="-34"/>
                <a:ea typeface="Calibri" panose="020F0502020204030204" pitchFamily="34" charset="0"/>
                <a:cs typeface="Karnchang" panose="020B0604020202020204" charset="-34"/>
              </a:rPr>
              <a:t> yang </a:t>
            </a:r>
            <a:r>
              <a:rPr lang="en-ID" sz="2000" dirty="0" err="1">
                <a:effectLst/>
                <a:latin typeface="Karnchang" panose="020B0604020202020204" charset="-34"/>
                <a:ea typeface="Calibri" panose="020F0502020204030204" pitchFamily="34" charset="0"/>
                <a:cs typeface="Karnchang" panose="020B0604020202020204" charset="-34"/>
              </a:rPr>
              <a:t>lebih</a:t>
            </a:r>
            <a:r>
              <a:rPr lang="en-ID" sz="2000" dirty="0">
                <a:effectLst/>
                <a:latin typeface="Karnchang" panose="020B0604020202020204" charset="-34"/>
                <a:ea typeface="Calibri" panose="020F0502020204030204" pitchFamily="34" charset="0"/>
                <a:cs typeface="Karnchang" panose="020B0604020202020204" charset="-34"/>
              </a:rPr>
              <a:t> </a:t>
            </a:r>
            <a:r>
              <a:rPr lang="en-ID" sz="2000" dirty="0" err="1">
                <a:effectLst/>
                <a:latin typeface="Karnchang" panose="020B0604020202020204" charset="-34"/>
                <a:ea typeface="Calibri" panose="020F0502020204030204" pitchFamily="34" charset="0"/>
                <a:cs typeface="Karnchang" panose="020B0604020202020204" charset="-34"/>
              </a:rPr>
              <a:t>cepat</a:t>
            </a:r>
            <a:r>
              <a:rPr lang="en-ID" sz="2000" dirty="0">
                <a:effectLst/>
                <a:latin typeface="Karnchang" panose="020B0604020202020204" charset="-34"/>
                <a:ea typeface="Calibri" panose="020F0502020204030204" pitchFamily="34" charset="0"/>
                <a:cs typeface="Karnchang" panose="020B0604020202020204" charset="-34"/>
              </a:rPr>
              <a:t> dan </a:t>
            </a:r>
            <a:r>
              <a:rPr lang="en-ID" sz="2000" dirty="0" err="1">
                <a:effectLst/>
                <a:latin typeface="Karnchang" panose="020B0604020202020204" charset="-34"/>
                <a:ea typeface="Calibri" panose="020F0502020204030204" pitchFamily="34" charset="0"/>
                <a:cs typeface="Karnchang" panose="020B0604020202020204" charset="-34"/>
              </a:rPr>
              <a:t>tepat</a:t>
            </a:r>
            <a:r>
              <a:rPr lang="en-ID" sz="2000" dirty="0">
                <a:effectLst/>
                <a:latin typeface="Karnchang" panose="020B0604020202020204" charset="-34"/>
                <a:ea typeface="Calibri" panose="020F0502020204030204" pitchFamily="34" charset="0"/>
                <a:cs typeface="Karnchang" panose="020B0604020202020204" charset="-34"/>
              </a:rPr>
              <a:t> </a:t>
            </a:r>
            <a:r>
              <a:rPr lang="en-ID" sz="2000" dirty="0" err="1">
                <a:effectLst/>
                <a:latin typeface="Karnchang" panose="020B0604020202020204" charset="-34"/>
                <a:ea typeface="Calibri" panose="020F0502020204030204" pitchFamily="34" charset="0"/>
                <a:cs typeface="Karnchang" panose="020B0604020202020204" charset="-34"/>
              </a:rPr>
              <a:t>melalui</a:t>
            </a:r>
            <a:r>
              <a:rPr lang="en-ID" sz="2000" dirty="0">
                <a:effectLst/>
                <a:latin typeface="Karnchang" panose="020B0604020202020204" charset="-34"/>
                <a:ea typeface="Calibri" panose="020F0502020204030204" pitchFamily="34" charset="0"/>
                <a:cs typeface="Karnchang" panose="020B0604020202020204" charset="-34"/>
              </a:rPr>
              <a:t> </a:t>
            </a:r>
            <a:r>
              <a:rPr lang="en-ID" sz="2000" dirty="0" err="1">
                <a:effectLst/>
                <a:latin typeface="Karnchang" panose="020B0604020202020204" charset="-34"/>
                <a:ea typeface="Calibri" panose="020F0502020204030204" pitchFamily="34" charset="0"/>
                <a:cs typeface="Karnchang" panose="020B0604020202020204" charset="-34"/>
              </a:rPr>
              <a:t>akses</a:t>
            </a:r>
            <a:r>
              <a:rPr lang="en-ID" sz="2000" dirty="0">
                <a:effectLst/>
                <a:latin typeface="Karnchang" panose="020B0604020202020204" charset="-34"/>
                <a:ea typeface="Calibri" panose="020F0502020204030204" pitchFamily="34" charset="0"/>
                <a:cs typeface="Karnchang" panose="020B0604020202020204" charset="-34"/>
              </a:rPr>
              <a:t> </a:t>
            </a:r>
            <a:r>
              <a:rPr lang="en-ID" sz="2000" dirty="0" err="1">
                <a:effectLst/>
                <a:latin typeface="Karnchang" panose="020B0604020202020204" charset="-34"/>
                <a:ea typeface="Calibri" panose="020F0502020204030204" pitchFamily="34" charset="0"/>
                <a:cs typeface="Karnchang" panose="020B0604020202020204" charset="-34"/>
              </a:rPr>
              <a:t>informasi</a:t>
            </a:r>
            <a:r>
              <a:rPr lang="en-ID" sz="2000" dirty="0">
                <a:effectLst/>
                <a:latin typeface="Karnchang" panose="020B0604020202020204" charset="-34"/>
                <a:ea typeface="Calibri" panose="020F0502020204030204" pitchFamily="34" charset="0"/>
                <a:cs typeface="Karnchang" panose="020B0604020202020204" charset="-34"/>
              </a:rPr>
              <a:t> </a:t>
            </a:r>
            <a:r>
              <a:rPr lang="en-ID" sz="2000" dirty="0" err="1">
                <a:effectLst/>
                <a:latin typeface="Karnchang" panose="020B0604020202020204" charset="-34"/>
                <a:ea typeface="Calibri" panose="020F0502020204030204" pitchFamily="34" charset="0"/>
                <a:cs typeface="Karnchang" panose="020B0604020202020204" charset="-34"/>
              </a:rPr>
              <a:t>medis</a:t>
            </a:r>
            <a:r>
              <a:rPr lang="en-ID" sz="2000" dirty="0">
                <a:effectLst/>
                <a:latin typeface="Karnchang" panose="020B0604020202020204" charset="-34"/>
                <a:ea typeface="Calibri" panose="020F0502020204030204" pitchFamily="34" charset="0"/>
                <a:cs typeface="Karnchang" panose="020B0604020202020204" charset="-34"/>
              </a:rPr>
              <a:t> yang </a:t>
            </a:r>
            <a:r>
              <a:rPr lang="en-ID" sz="2000" dirty="0" err="1">
                <a:effectLst/>
                <a:latin typeface="Karnchang" panose="020B0604020202020204" charset="-34"/>
                <a:ea typeface="Calibri" panose="020F0502020204030204" pitchFamily="34" charset="0"/>
                <a:cs typeface="Karnchang" panose="020B0604020202020204" charset="-34"/>
              </a:rPr>
              <a:t>terintegrasi</a:t>
            </a:r>
            <a:r>
              <a:rPr lang="en-ID" sz="2000" dirty="0">
                <a:effectLst/>
                <a:latin typeface="Karnchang" panose="020B0604020202020204" charset="-34"/>
                <a:ea typeface="Calibri" panose="020F0502020204030204" pitchFamily="34" charset="0"/>
                <a:cs typeface="Karnchang" panose="020B0604020202020204" charset="-34"/>
              </a:rPr>
              <a:t>.</a:t>
            </a:r>
          </a:p>
          <a:p>
            <a:pPr marL="342900" lvl="0" indent="-342900" algn="just">
              <a:lnSpc>
                <a:spcPct val="150000"/>
              </a:lnSpc>
              <a:buFont typeface="+mj-lt"/>
              <a:buAutoNum type="arabicPeriod"/>
            </a:pPr>
            <a:r>
              <a:rPr lang="en-ID" sz="2000" dirty="0" err="1">
                <a:effectLst/>
                <a:latin typeface="Karnchang" panose="020B0604020202020204" charset="-34"/>
                <a:ea typeface="Calibri" panose="020F0502020204030204" pitchFamily="34" charset="0"/>
                <a:cs typeface="Karnchang" panose="020B0604020202020204" charset="-34"/>
              </a:rPr>
              <a:t>Menjamin</a:t>
            </a:r>
            <a:r>
              <a:rPr lang="en-ID" sz="2000" dirty="0">
                <a:effectLst/>
                <a:latin typeface="Karnchang" panose="020B0604020202020204" charset="-34"/>
                <a:ea typeface="Calibri" panose="020F0502020204030204" pitchFamily="34" charset="0"/>
                <a:cs typeface="Karnchang" panose="020B0604020202020204" charset="-34"/>
              </a:rPr>
              <a:t> </a:t>
            </a:r>
            <a:r>
              <a:rPr lang="en-ID" sz="2000" dirty="0" err="1">
                <a:effectLst/>
                <a:latin typeface="Karnchang" panose="020B0604020202020204" charset="-34"/>
                <a:ea typeface="Calibri" panose="020F0502020204030204" pitchFamily="34" charset="0"/>
                <a:cs typeface="Karnchang" panose="020B0604020202020204" charset="-34"/>
              </a:rPr>
              <a:t>keamanan</a:t>
            </a:r>
            <a:r>
              <a:rPr lang="en-ID" sz="2000" dirty="0">
                <a:effectLst/>
                <a:latin typeface="Karnchang" panose="020B0604020202020204" charset="-34"/>
                <a:ea typeface="Calibri" panose="020F0502020204030204" pitchFamily="34" charset="0"/>
                <a:cs typeface="Karnchang" panose="020B0604020202020204" charset="-34"/>
              </a:rPr>
              <a:t>, </a:t>
            </a:r>
            <a:r>
              <a:rPr lang="en-ID" sz="2000" dirty="0" err="1">
                <a:effectLst/>
                <a:latin typeface="Karnchang" panose="020B0604020202020204" charset="-34"/>
                <a:ea typeface="Calibri" panose="020F0502020204030204" pitchFamily="34" charset="0"/>
                <a:cs typeface="Karnchang" panose="020B0604020202020204" charset="-34"/>
              </a:rPr>
              <a:t>kerahasiaan</a:t>
            </a:r>
            <a:r>
              <a:rPr lang="en-ID" sz="2000" dirty="0">
                <a:effectLst/>
                <a:latin typeface="Karnchang" panose="020B0604020202020204" charset="-34"/>
                <a:ea typeface="Calibri" panose="020F0502020204030204" pitchFamily="34" charset="0"/>
                <a:cs typeface="Karnchang" panose="020B0604020202020204" charset="-34"/>
              </a:rPr>
              <a:t>, dan </a:t>
            </a:r>
            <a:r>
              <a:rPr lang="en-ID" sz="2000" dirty="0" err="1">
                <a:effectLst/>
                <a:latin typeface="Karnchang" panose="020B0604020202020204" charset="-34"/>
                <a:ea typeface="Calibri" panose="020F0502020204030204" pitchFamily="34" charset="0"/>
                <a:cs typeface="Karnchang" panose="020B0604020202020204" charset="-34"/>
              </a:rPr>
              <a:t>keutuhan</a:t>
            </a:r>
            <a:r>
              <a:rPr lang="en-ID" sz="2000" dirty="0">
                <a:effectLst/>
                <a:latin typeface="Karnchang" panose="020B0604020202020204" charset="-34"/>
                <a:ea typeface="Calibri" panose="020F0502020204030204" pitchFamily="34" charset="0"/>
                <a:cs typeface="Karnchang" panose="020B0604020202020204" charset="-34"/>
              </a:rPr>
              <a:t> data </a:t>
            </a:r>
            <a:r>
              <a:rPr lang="en-ID" sz="2000" dirty="0" err="1">
                <a:effectLst/>
                <a:latin typeface="Karnchang" panose="020B0604020202020204" charset="-34"/>
                <a:ea typeface="Calibri" panose="020F0502020204030204" pitchFamily="34" charset="0"/>
                <a:cs typeface="Karnchang" panose="020B0604020202020204" charset="-34"/>
              </a:rPr>
              <a:t>pasien</a:t>
            </a:r>
            <a:r>
              <a:rPr lang="en-ID" sz="2000" dirty="0">
                <a:effectLst/>
                <a:latin typeface="Karnchang" panose="020B0604020202020204" charset="-34"/>
                <a:ea typeface="Calibri" panose="020F0502020204030204" pitchFamily="34" charset="0"/>
                <a:cs typeface="Karnchang" panose="020B0604020202020204" charset="-34"/>
              </a:rPr>
              <a:t> </a:t>
            </a:r>
            <a:r>
              <a:rPr lang="en-ID" sz="2000" dirty="0" err="1">
                <a:effectLst/>
                <a:latin typeface="Karnchang" panose="020B0604020202020204" charset="-34"/>
                <a:ea typeface="Calibri" panose="020F0502020204030204" pitchFamily="34" charset="0"/>
                <a:cs typeface="Karnchang" panose="020B0604020202020204" charset="-34"/>
              </a:rPr>
              <a:t>sesuai</a:t>
            </a:r>
            <a:r>
              <a:rPr lang="en-ID" sz="2000" dirty="0">
                <a:effectLst/>
                <a:latin typeface="Karnchang" panose="020B0604020202020204" charset="-34"/>
                <a:ea typeface="Calibri" panose="020F0502020204030204" pitchFamily="34" charset="0"/>
                <a:cs typeface="Karnchang" panose="020B0604020202020204" charset="-34"/>
              </a:rPr>
              <a:t> </a:t>
            </a:r>
            <a:r>
              <a:rPr lang="en-ID" sz="2000" dirty="0" err="1">
                <a:effectLst/>
                <a:latin typeface="Karnchang" panose="020B0604020202020204" charset="-34"/>
                <a:ea typeface="Calibri" panose="020F0502020204030204" pitchFamily="34" charset="0"/>
                <a:cs typeface="Karnchang" panose="020B0604020202020204" charset="-34"/>
              </a:rPr>
              <a:t>dengan</a:t>
            </a:r>
            <a:r>
              <a:rPr lang="en-ID" sz="2000" dirty="0">
                <a:effectLst/>
                <a:latin typeface="Karnchang" panose="020B0604020202020204" charset="-34"/>
                <a:ea typeface="Calibri" panose="020F0502020204030204" pitchFamily="34" charset="0"/>
                <a:cs typeface="Karnchang" panose="020B0604020202020204" charset="-34"/>
              </a:rPr>
              <a:t> </a:t>
            </a:r>
            <a:r>
              <a:rPr lang="en-ID" sz="2000" dirty="0" err="1">
                <a:effectLst/>
                <a:latin typeface="Karnchang" panose="020B0604020202020204" charset="-34"/>
                <a:ea typeface="Calibri" panose="020F0502020204030204" pitchFamily="34" charset="0"/>
                <a:cs typeface="Karnchang" panose="020B0604020202020204" charset="-34"/>
              </a:rPr>
              <a:t>regulasi</a:t>
            </a:r>
            <a:r>
              <a:rPr lang="en-ID" sz="2000" dirty="0">
                <a:effectLst/>
                <a:latin typeface="Karnchang" panose="020B0604020202020204" charset="-34"/>
                <a:ea typeface="Calibri" panose="020F0502020204030204" pitchFamily="34" charset="0"/>
                <a:cs typeface="Karnchang" panose="020B0604020202020204" charset="-34"/>
              </a:rPr>
              <a:t> yang </a:t>
            </a:r>
            <a:r>
              <a:rPr lang="en-ID" sz="2000" dirty="0" err="1">
                <a:effectLst/>
                <a:latin typeface="Karnchang" panose="020B0604020202020204" charset="-34"/>
                <a:ea typeface="Calibri" panose="020F0502020204030204" pitchFamily="34" charset="0"/>
                <a:cs typeface="Karnchang" panose="020B0604020202020204" charset="-34"/>
              </a:rPr>
              <a:t>berlaku</a:t>
            </a:r>
            <a:r>
              <a:rPr lang="en-ID" sz="2000" dirty="0">
                <a:effectLst/>
                <a:latin typeface="Karnchang" panose="020B0604020202020204" charset="-34"/>
                <a:ea typeface="Calibri" panose="020F0502020204030204" pitchFamily="34" charset="0"/>
                <a:cs typeface="Karnchang" panose="020B0604020202020204" charset="-34"/>
              </a:rPr>
              <a:t>.</a:t>
            </a:r>
          </a:p>
          <a:p>
            <a:pPr marL="342900" lvl="0" indent="-342900" algn="just">
              <a:lnSpc>
                <a:spcPct val="150000"/>
              </a:lnSpc>
              <a:buFont typeface="+mj-lt"/>
              <a:buAutoNum type="arabicPeriod"/>
            </a:pPr>
            <a:r>
              <a:rPr lang="en-ID" sz="2000" dirty="0" err="1">
                <a:effectLst/>
                <a:latin typeface="Karnchang" panose="020B0604020202020204" charset="-34"/>
                <a:ea typeface="Calibri" panose="020F0502020204030204" pitchFamily="34" charset="0"/>
                <a:cs typeface="Karnchang" panose="020B0604020202020204" charset="-34"/>
              </a:rPr>
              <a:t>Mempermudah</a:t>
            </a:r>
            <a:r>
              <a:rPr lang="en-ID" sz="2000" dirty="0">
                <a:effectLst/>
                <a:latin typeface="Karnchang" panose="020B0604020202020204" charset="-34"/>
                <a:ea typeface="Calibri" panose="020F0502020204030204" pitchFamily="34" charset="0"/>
                <a:cs typeface="Karnchang" panose="020B0604020202020204" charset="-34"/>
              </a:rPr>
              <a:t> </a:t>
            </a:r>
            <a:r>
              <a:rPr lang="en-ID" sz="2000" dirty="0" err="1">
                <a:effectLst/>
                <a:latin typeface="Karnchang" panose="020B0604020202020204" charset="-34"/>
                <a:ea typeface="Calibri" panose="020F0502020204030204" pitchFamily="34" charset="0"/>
                <a:cs typeface="Karnchang" panose="020B0604020202020204" charset="-34"/>
              </a:rPr>
              <a:t>integrasi</a:t>
            </a:r>
            <a:r>
              <a:rPr lang="en-ID" sz="2000" dirty="0">
                <a:effectLst/>
                <a:latin typeface="Karnchang" panose="020B0604020202020204" charset="-34"/>
                <a:ea typeface="Calibri" panose="020F0502020204030204" pitchFamily="34" charset="0"/>
                <a:cs typeface="Karnchang" panose="020B0604020202020204" charset="-34"/>
              </a:rPr>
              <a:t> dan </a:t>
            </a:r>
            <a:r>
              <a:rPr lang="en-ID" sz="2000" dirty="0" err="1">
                <a:effectLst/>
                <a:latin typeface="Karnchang" panose="020B0604020202020204" charset="-34"/>
                <a:ea typeface="Calibri" panose="020F0502020204030204" pitchFamily="34" charset="0"/>
                <a:cs typeface="Karnchang" panose="020B0604020202020204" charset="-34"/>
              </a:rPr>
              <a:t>pengelolaan</a:t>
            </a:r>
            <a:r>
              <a:rPr lang="en-ID" sz="2000" dirty="0">
                <a:effectLst/>
                <a:latin typeface="Karnchang" panose="020B0604020202020204" charset="-34"/>
                <a:ea typeface="Calibri" panose="020F0502020204030204" pitchFamily="34" charset="0"/>
                <a:cs typeface="Karnchang" panose="020B0604020202020204" charset="-34"/>
              </a:rPr>
              <a:t> data </a:t>
            </a:r>
            <a:r>
              <a:rPr lang="en-ID" sz="2000" dirty="0" err="1">
                <a:effectLst/>
                <a:latin typeface="Karnchang" panose="020B0604020202020204" charset="-34"/>
                <a:ea typeface="Calibri" panose="020F0502020204030204" pitchFamily="34" charset="0"/>
                <a:cs typeface="Karnchang" panose="020B0604020202020204" charset="-34"/>
              </a:rPr>
              <a:t>pasien</a:t>
            </a:r>
            <a:r>
              <a:rPr lang="en-ID" sz="2000" dirty="0">
                <a:effectLst/>
                <a:latin typeface="Karnchang" panose="020B0604020202020204" charset="-34"/>
                <a:ea typeface="Calibri" panose="020F0502020204030204" pitchFamily="34" charset="0"/>
                <a:cs typeface="Karnchang" panose="020B0604020202020204" charset="-34"/>
              </a:rPr>
              <a:t> </a:t>
            </a:r>
            <a:r>
              <a:rPr lang="en-ID" sz="2000" dirty="0" err="1">
                <a:effectLst/>
                <a:latin typeface="Karnchang" panose="020B0604020202020204" charset="-34"/>
                <a:ea typeface="Calibri" panose="020F0502020204030204" pitchFamily="34" charset="0"/>
                <a:cs typeface="Karnchang" panose="020B0604020202020204" charset="-34"/>
              </a:rPr>
              <a:t>antarunit</a:t>
            </a:r>
            <a:r>
              <a:rPr lang="en-ID" sz="2000" dirty="0">
                <a:effectLst/>
                <a:latin typeface="Karnchang" panose="020B0604020202020204" charset="-34"/>
                <a:ea typeface="Calibri" panose="020F0502020204030204" pitchFamily="34" charset="0"/>
                <a:cs typeface="Karnchang" panose="020B0604020202020204" charset="-34"/>
              </a:rPr>
              <a:t> </a:t>
            </a:r>
            <a:r>
              <a:rPr lang="en-ID" sz="2000" dirty="0" err="1">
                <a:effectLst/>
                <a:latin typeface="Karnchang" panose="020B0604020202020204" charset="-34"/>
                <a:ea typeface="Calibri" panose="020F0502020204030204" pitchFamily="34" charset="0"/>
                <a:cs typeface="Karnchang" panose="020B0604020202020204" charset="-34"/>
              </a:rPr>
              <a:t>pelayanan</a:t>
            </a:r>
            <a:r>
              <a:rPr lang="en-ID" sz="2000" dirty="0">
                <a:effectLst/>
                <a:latin typeface="Karnchang" panose="020B0604020202020204" charset="-34"/>
                <a:ea typeface="Calibri" panose="020F0502020204030204" pitchFamily="34" charset="0"/>
                <a:cs typeface="Karnchang" panose="020B0604020202020204" charset="-34"/>
              </a:rPr>
              <a:t>.</a:t>
            </a:r>
          </a:p>
          <a:p>
            <a:pPr marL="342900" lvl="0" indent="-342900" algn="just">
              <a:lnSpc>
                <a:spcPct val="150000"/>
              </a:lnSpc>
              <a:buFont typeface="+mj-lt"/>
              <a:buAutoNum type="arabicPeriod"/>
            </a:pPr>
            <a:r>
              <a:rPr lang="en-ID" sz="2000" dirty="0" err="1">
                <a:effectLst/>
                <a:latin typeface="Karnchang" panose="020B0604020202020204" charset="-34"/>
                <a:ea typeface="Calibri" panose="020F0502020204030204" pitchFamily="34" charset="0"/>
                <a:cs typeface="Karnchang" panose="020B0604020202020204" charset="-34"/>
              </a:rPr>
              <a:t>Mengurangi</a:t>
            </a:r>
            <a:r>
              <a:rPr lang="en-ID" sz="2000" dirty="0">
                <a:effectLst/>
                <a:latin typeface="Karnchang" panose="020B0604020202020204" charset="-34"/>
                <a:ea typeface="Calibri" panose="020F0502020204030204" pitchFamily="34" charset="0"/>
                <a:cs typeface="Karnchang" panose="020B0604020202020204" charset="-34"/>
              </a:rPr>
              <a:t> </a:t>
            </a:r>
            <a:r>
              <a:rPr lang="en-ID" sz="2000" dirty="0" err="1">
                <a:effectLst/>
                <a:latin typeface="Karnchang" panose="020B0604020202020204" charset="-34"/>
                <a:ea typeface="Calibri" panose="020F0502020204030204" pitchFamily="34" charset="0"/>
                <a:cs typeface="Karnchang" panose="020B0604020202020204" charset="-34"/>
              </a:rPr>
              <a:t>biaya</a:t>
            </a:r>
            <a:r>
              <a:rPr lang="en-ID" sz="2000" dirty="0">
                <a:effectLst/>
                <a:latin typeface="Karnchang" panose="020B0604020202020204" charset="-34"/>
                <a:ea typeface="Calibri" panose="020F0502020204030204" pitchFamily="34" charset="0"/>
                <a:cs typeface="Karnchang" panose="020B0604020202020204" charset="-34"/>
              </a:rPr>
              <a:t> </a:t>
            </a:r>
            <a:r>
              <a:rPr lang="en-ID" sz="2000" dirty="0" err="1">
                <a:effectLst/>
                <a:latin typeface="Karnchang" panose="020B0604020202020204" charset="-34"/>
                <a:ea typeface="Calibri" panose="020F0502020204030204" pitchFamily="34" charset="0"/>
                <a:cs typeface="Karnchang" panose="020B0604020202020204" charset="-34"/>
              </a:rPr>
              <a:t>operasional</a:t>
            </a:r>
            <a:r>
              <a:rPr lang="en-ID" sz="2000" dirty="0">
                <a:effectLst/>
                <a:latin typeface="Karnchang" panose="020B0604020202020204" charset="-34"/>
                <a:ea typeface="Calibri" panose="020F0502020204030204" pitchFamily="34" charset="0"/>
                <a:cs typeface="Karnchang" panose="020B0604020202020204" charset="-34"/>
              </a:rPr>
              <a:t> </a:t>
            </a:r>
            <a:r>
              <a:rPr lang="en-ID" sz="2000" dirty="0" err="1">
                <a:effectLst/>
                <a:latin typeface="Karnchang" panose="020B0604020202020204" charset="-34"/>
                <a:ea typeface="Calibri" panose="020F0502020204030204" pitchFamily="34" charset="0"/>
                <a:cs typeface="Karnchang" panose="020B0604020202020204" charset="-34"/>
              </a:rPr>
              <a:t>dengan</a:t>
            </a:r>
            <a:r>
              <a:rPr lang="en-ID" sz="2000" dirty="0">
                <a:effectLst/>
                <a:latin typeface="Karnchang" panose="020B0604020202020204" charset="-34"/>
                <a:ea typeface="Calibri" panose="020F0502020204030204" pitchFamily="34" charset="0"/>
                <a:cs typeface="Karnchang" panose="020B0604020202020204" charset="-34"/>
              </a:rPr>
              <a:t> </a:t>
            </a:r>
            <a:r>
              <a:rPr lang="en-ID" sz="2000" dirty="0" err="1">
                <a:effectLst/>
                <a:latin typeface="Karnchang" panose="020B0604020202020204" charset="-34"/>
                <a:ea typeface="Calibri" panose="020F0502020204030204" pitchFamily="34" charset="0"/>
                <a:cs typeface="Karnchang" panose="020B0604020202020204" charset="-34"/>
              </a:rPr>
              <a:t>menggantikan</a:t>
            </a:r>
            <a:r>
              <a:rPr lang="en-ID" sz="2000" dirty="0">
                <a:effectLst/>
                <a:latin typeface="Karnchang" panose="020B0604020202020204" charset="-34"/>
                <a:ea typeface="Calibri" panose="020F0502020204030204" pitchFamily="34" charset="0"/>
                <a:cs typeface="Karnchang" panose="020B0604020202020204" charset="-34"/>
              </a:rPr>
              <a:t> </a:t>
            </a:r>
            <a:r>
              <a:rPr lang="en-ID" sz="2000" dirty="0" err="1">
                <a:effectLst/>
                <a:latin typeface="Karnchang" panose="020B0604020202020204" charset="-34"/>
                <a:ea typeface="Calibri" panose="020F0502020204030204" pitchFamily="34" charset="0"/>
                <a:cs typeface="Karnchang" panose="020B0604020202020204" charset="-34"/>
              </a:rPr>
              <a:t>sistem</a:t>
            </a:r>
            <a:r>
              <a:rPr lang="en-ID" sz="2000" dirty="0">
                <a:effectLst/>
                <a:latin typeface="Karnchang" panose="020B0604020202020204" charset="-34"/>
                <a:ea typeface="Calibri" panose="020F0502020204030204" pitchFamily="34" charset="0"/>
                <a:cs typeface="Karnchang" panose="020B0604020202020204" charset="-34"/>
              </a:rPr>
              <a:t> </a:t>
            </a:r>
            <a:r>
              <a:rPr lang="en-ID" sz="2000" dirty="0" err="1">
                <a:effectLst/>
                <a:latin typeface="Karnchang" panose="020B0604020202020204" charset="-34"/>
                <a:ea typeface="Calibri" panose="020F0502020204030204" pitchFamily="34" charset="0"/>
                <a:cs typeface="Karnchang" panose="020B0604020202020204" charset="-34"/>
              </a:rPr>
              <a:t>berbasis</a:t>
            </a:r>
            <a:r>
              <a:rPr lang="en-ID" sz="2000" dirty="0">
                <a:effectLst/>
                <a:latin typeface="Karnchang" panose="020B0604020202020204" charset="-34"/>
                <a:ea typeface="Calibri" panose="020F0502020204030204" pitchFamily="34" charset="0"/>
                <a:cs typeface="Karnchang" panose="020B0604020202020204" charset="-34"/>
              </a:rPr>
              <a:t> </a:t>
            </a:r>
            <a:r>
              <a:rPr lang="en-ID" sz="2000" dirty="0" err="1">
                <a:effectLst/>
                <a:latin typeface="Karnchang" panose="020B0604020202020204" charset="-34"/>
                <a:ea typeface="Calibri" panose="020F0502020204030204" pitchFamily="34" charset="0"/>
                <a:cs typeface="Karnchang" panose="020B0604020202020204" charset="-34"/>
              </a:rPr>
              <a:t>kertas</a:t>
            </a:r>
            <a:r>
              <a:rPr lang="en-ID" sz="2000" dirty="0">
                <a:effectLst/>
                <a:latin typeface="Karnchang" panose="020B0604020202020204" charset="-34"/>
                <a:ea typeface="Calibri" panose="020F0502020204030204" pitchFamily="34" charset="0"/>
                <a:cs typeface="Karnchang" panose="020B0604020202020204" charset="-34"/>
              </a:rPr>
              <a:t> </a:t>
            </a:r>
            <a:r>
              <a:rPr lang="en-ID" sz="2000" dirty="0" err="1">
                <a:effectLst/>
                <a:latin typeface="Karnchang" panose="020B0604020202020204" charset="-34"/>
                <a:ea typeface="Calibri" panose="020F0502020204030204" pitchFamily="34" charset="0"/>
                <a:cs typeface="Karnchang" panose="020B0604020202020204" charset="-34"/>
              </a:rPr>
              <a:t>menjadi</a:t>
            </a:r>
            <a:r>
              <a:rPr lang="en-ID" sz="2000" dirty="0">
                <a:effectLst/>
                <a:latin typeface="Karnchang" panose="020B0604020202020204" charset="-34"/>
                <a:ea typeface="Calibri" panose="020F0502020204030204" pitchFamily="34" charset="0"/>
                <a:cs typeface="Karnchang" panose="020B0604020202020204" charset="-34"/>
              </a:rPr>
              <a:t> digital.</a:t>
            </a:r>
          </a:p>
          <a:p>
            <a:pPr marL="342900" lvl="0" indent="-342900" algn="just">
              <a:lnSpc>
                <a:spcPct val="150000"/>
              </a:lnSpc>
              <a:spcAft>
                <a:spcPts val="800"/>
              </a:spcAft>
              <a:buFont typeface="+mj-lt"/>
              <a:buAutoNum type="arabicPeriod"/>
            </a:pPr>
            <a:r>
              <a:rPr lang="en-ID" sz="2000" dirty="0" err="1">
                <a:effectLst/>
                <a:latin typeface="Karnchang" panose="020B0604020202020204" charset="-34"/>
                <a:ea typeface="Calibri" panose="020F0502020204030204" pitchFamily="34" charset="0"/>
                <a:cs typeface="Karnchang" panose="020B0604020202020204" charset="-34"/>
              </a:rPr>
              <a:t>Memastikan</a:t>
            </a:r>
            <a:r>
              <a:rPr lang="en-ID" sz="2000" dirty="0">
                <a:effectLst/>
                <a:latin typeface="Karnchang" panose="020B0604020202020204" charset="-34"/>
                <a:ea typeface="Calibri" panose="020F0502020204030204" pitchFamily="34" charset="0"/>
                <a:cs typeface="Karnchang" panose="020B0604020202020204" charset="-34"/>
              </a:rPr>
              <a:t> </a:t>
            </a:r>
            <a:r>
              <a:rPr lang="en-ID" sz="2000" dirty="0" err="1">
                <a:effectLst/>
                <a:latin typeface="Karnchang" panose="020B0604020202020204" charset="-34"/>
                <a:ea typeface="Calibri" panose="020F0502020204030204" pitchFamily="34" charset="0"/>
                <a:cs typeface="Karnchang" panose="020B0604020202020204" charset="-34"/>
              </a:rPr>
              <a:t>kepatuhan</a:t>
            </a:r>
            <a:r>
              <a:rPr lang="en-ID" sz="2000" dirty="0">
                <a:effectLst/>
                <a:latin typeface="Karnchang" panose="020B0604020202020204" charset="-34"/>
                <a:ea typeface="Calibri" panose="020F0502020204030204" pitchFamily="34" charset="0"/>
                <a:cs typeface="Karnchang" panose="020B0604020202020204" charset="-34"/>
              </a:rPr>
              <a:t> </a:t>
            </a:r>
            <a:r>
              <a:rPr lang="en-ID" sz="2000" dirty="0" err="1">
                <a:effectLst/>
                <a:latin typeface="Karnchang" panose="020B0604020202020204" charset="-34"/>
                <a:ea typeface="Calibri" panose="020F0502020204030204" pitchFamily="34" charset="0"/>
                <a:cs typeface="Karnchang" panose="020B0604020202020204" charset="-34"/>
              </a:rPr>
              <a:t>terhadap</a:t>
            </a:r>
            <a:r>
              <a:rPr lang="en-ID" sz="2000" dirty="0">
                <a:effectLst/>
                <a:latin typeface="Karnchang" panose="020B0604020202020204" charset="-34"/>
                <a:ea typeface="Calibri" panose="020F0502020204030204" pitchFamily="34" charset="0"/>
                <a:cs typeface="Karnchang" panose="020B0604020202020204" charset="-34"/>
              </a:rPr>
              <a:t> </a:t>
            </a:r>
            <a:r>
              <a:rPr lang="en-ID" sz="2000" dirty="0" err="1">
                <a:effectLst/>
                <a:latin typeface="Karnchang" panose="020B0604020202020204" charset="-34"/>
                <a:ea typeface="Calibri" panose="020F0502020204030204" pitchFamily="34" charset="0"/>
                <a:cs typeface="Karnchang" panose="020B0604020202020204" charset="-34"/>
              </a:rPr>
              <a:t>regulasi</a:t>
            </a:r>
            <a:r>
              <a:rPr lang="en-ID" sz="2000" dirty="0">
                <a:effectLst/>
                <a:latin typeface="Karnchang" panose="020B0604020202020204" charset="-34"/>
                <a:ea typeface="Calibri" panose="020F0502020204030204" pitchFamily="34" charset="0"/>
                <a:cs typeface="Karnchang" panose="020B0604020202020204" charset="-34"/>
              </a:rPr>
              <a:t> </a:t>
            </a:r>
            <a:r>
              <a:rPr lang="en-ID" sz="2000" dirty="0" err="1">
                <a:effectLst/>
                <a:latin typeface="Karnchang" panose="020B0604020202020204" charset="-34"/>
                <a:ea typeface="Calibri" panose="020F0502020204030204" pitchFamily="34" charset="0"/>
                <a:cs typeface="Karnchang" panose="020B0604020202020204" charset="-34"/>
              </a:rPr>
              <a:t>pemerintah</a:t>
            </a:r>
            <a:r>
              <a:rPr lang="en-ID" sz="2000" dirty="0">
                <a:effectLst/>
                <a:latin typeface="Karnchang" panose="020B0604020202020204" charset="-34"/>
                <a:ea typeface="Calibri" panose="020F0502020204030204" pitchFamily="34" charset="0"/>
                <a:cs typeface="Karnchang" panose="020B0604020202020204" charset="-34"/>
              </a:rPr>
              <a:t>, </a:t>
            </a:r>
            <a:r>
              <a:rPr lang="en-ID" sz="2000" dirty="0" err="1">
                <a:effectLst/>
                <a:latin typeface="Karnchang" panose="020B0604020202020204" charset="-34"/>
                <a:ea typeface="Calibri" panose="020F0502020204030204" pitchFamily="34" charset="0"/>
                <a:cs typeface="Karnchang" panose="020B0604020202020204" charset="-34"/>
              </a:rPr>
              <a:t>seperti</a:t>
            </a:r>
            <a:r>
              <a:rPr lang="en-ID" sz="2000" dirty="0">
                <a:effectLst/>
                <a:latin typeface="Karnchang" panose="020B0604020202020204" charset="-34"/>
                <a:ea typeface="Calibri" panose="020F0502020204030204" pitchFamily="34" charset="0"/>
                <a:cs typeface="Karnchang" panose="020B0604020202020204" charset="-34"/>
              </a:rPr>
              <a:t> </a:t>
            </a:r>
            <a:r>
              <a:rPr lang="en-ID" sz="2000" dirty="0" err="1">
                <a:effectLst/>
                <a:latin typeface="Karnchang" panose="020B0604020202020204" charset="-34"/>
                <a:ea typeface="Calibri" panose="020F0502020204030204" pitchFamily="34" charset="0"/>
                <a:cs typeface="Karnchang" panose="020B0604020202020204" charset="-34"/>
              </a:rPr>
              <a:t>Permenkes</a:t>
            </a:r>
            <a:r>
              <a:rPr lang="en-ID" sz="2000" dirty="0">
                <a:effectLst/>
                <a:latin typeface="Karnchang" panose="020B0604020202020204" charset="-34"/>
                <a:ea typeface="Calibri" panose="020F0502020204030204" pitchFamily="34" charset="0"/>
                <a:cs typeface="Karnchang" panose="020B0604020202020204" charset="-34"/>
              </a:rPr>
              <a:t> No. 24 </a:t>
            </a:r>
            <a:r>
              <a:rPr lang="en-ID" sz="2000" dirty="0" err="1">
                <a:effectLst/>
                <a:latin typeface="Karnchang" panose="020B0604020202020204" charset="-34"/>
                <a:ea typeface="Calibri" panose="020F0502020204030204" pitchFamily="34" charset="0"/>
                <a:cs typeface="Karnchang" panose="020B0604020202020204" charset="-34"/>
              </a:rPr>
              <a:t>Tahun</a:t>
            </a:r>
            <a:r>
              <a:rPr lang="en-ID" sz="2000" dirty="0">
                <a:effectLst/>
                <a:latin typeface="Karnchang" panose="020B0604020202020204" charset="-34"/>
                <a:ea typeface="Calibri" panose="020F0502020204030204" pitchFamily="34" charset="0"/>
                <a:cs typeface="Karnchang" panose="020B0604020202020204" charset="-34"/>
              </a:rPr>
              <a:t> 2022.</a:t>
            </a:r>
          </a:p>
        </p:txBody>
      </p:sp>
      <p:sp>
        <p:nvSpPr>
          <p:cNvPr id="60" name="TextBox 59">
            <a:extLst>
              <a:ext uri="{FF2B5EF4-FFF2-40B4-BE49-F238E27FC236}">
                <a16:creationId xmlns:a16="http://schemas.microsoft.com/office/drawing/2014/main" id="{FEBF0564-A8EB-2BE4-5B7D-D220867D5B90}"/>
              </a:ext>
            </a:extLst>
          </p:cNvPr>
          <p:cNvSpPr txBox="1"/>
          <p:nvPr/>
        </p:nvSpPr>
        <p:spPr>
          <a:xfrm>
            <a:off x="9406533" y="3019662"/>
            <a:ext cx="7310860" cy="6687985"/>
          </a:xfrm>
          <a:prstGeom prst="rect">
            <a:avLst/>
          </a:prstGeom>
          <a:noFill/>
        </p:spPr>
        <p:txBody>
          <a:bodyPr wrap="square">
            <a:spAutoFit/>
          </a:bodyPr>
          <a:lstStyle/>
          <a:p>
            <a:pPr marL="342900" lvl="0" indent="-342900" algn="just">
              <a:lnSpc>
                <a:spcPct val="150000"/>
              </a:lnSpc>
              <a:buFont typeface="+mj-lt"/>
              <a:buAutoNum type="arabicPeriod"/>
            </a:pPr>
            <a:r>
              <a:rPr lang="en-US" sz="2400" dirty="0" err="1">
                <a:effectLst/>
                <a:latin typeface="Karnchang" panose="020B0604020202020204" charset="-34"/>
                <a:ea typeface="Calibri" panose="020F0502020204030204" pitchFamily="34" charset="0"/>
                <a:cs typeface="Karnchang" panose="020B0604020202020204" charset="-34"/>
              </a:rPr>
              <a:t>Mendapatkan</a:t>
            </a:r>
            <a:r>
              <a:rPr lang="en-US" sz="2400" dirty="0">
                <a:effectLst/>
                <a:latin typeface="Karnchang" panose="020B0604020202020204" charset="-34"/>
                <a:ea typeface="Calibri" panose="020F0502020204030204" pitchFamily="34" charset="0"/>
                <a:cs typeface="Karnchang" panose="020B0604020202020204" charset="-34"/>
              </a:rPr>
              <a:t> </a:t>
            </a:r>
            <a:r>
              <a:rPr lang="en-US" sz="2400" dirty="0" err="1">
                <a:effectLst/>
                <a:latin typeface="Karnchang" panose="020B0604020202020204" charset="-34"/>
                <a:ea typeface="Calibri" panose="020F0502020204030204" pitchFamily="34" charset="0"/>
                <a:cs typeface="Karnchang" panose="020B0604020202020204" charset="-34"/>
              </a:rPr>
              <a:t>pengalaman</a:t>
            </a:r>
            <a:r>
              <a:rPr lang="en-US" sz="2400" dirty="0">
                <a:effectLst/>
                <a:latin typeface="Karnchang" panose="020B0604020202020204" charset="-34"/>
                <a:ea typeface="Calibri" panose="020F0502020204030204" pitchFamily="34" charset="0"/>
                <a:cs typeface="Karnchang" panose="020B0604020202020204" charset="-34"/>
              </a:rPr>
              <a:t> </a:t>
            </a:r>
            <a:r>
              <a:rPr lang="en-US" sz="2400" dirty="0" err="1">
                <a:effectLst/>
                <a:latin typeface="Karnchang" panose="020B0604020202020204" charset="-34"/>
                <a:ea typeface="Calibri" panose="020F0502020204030204" pitchFamily="34" charset="0"/>
                <a:cs typeface="Karnchang" panose="020B0604020202020204" charset="-34"/>
              </a:rPr>
              <a:t>langsung</a:t>
            </a:r>
            <a:r>
              <a:rPr lang="en-US" sz="2400" dirty="0">
                <a:effectLst/>
                <a:latin typeface="Karnchang" panose="020B0604020202020204" charset="-34"/>
                <a:ea typeface="Calibri" panose="020F0502020204030204" pitchFamily="34" charset="0"/>
                <a:cs typeface="Karnchang" panose="020B0604020202020204" charset="-34"/>
              </a:rPr>
              <a:t> </a:t>
            </a:r>
            <a:r>
              <a:rPr lang="en-US" sz="2400" dirty="0" err="1">
                <a:effectLst/>
                <a:latin typeface="Karnchang" panose="020B0604020202020204" charset="-34"/>
                <a:ea typeface="Calibri" panose="020F0502020204030204" pitchFamily="34" charset="0"/>
                <a:cs typeface="Karnchang" panose="020B0604020202020204" charset="-34"/>
              </a:rPr>
              <a:t>dalam</a:t>
            </a:r>
            <a:r>
              <a:rPr lang="en-US" sz="2400" dirty="0">
                <a:effectLst/>
                <a:latin typeface="Karnchang" panose="020B0604020202020204" charset="-34"/>
                <a:ea typeface="Calibri" panose="020F0502020204030204" pitchFamily="34" charset="0"/>
                <a:cs typeface="Karnchang" panose="020B0604020202020204" charset="-34"/>
              </a:rPr>
              <a:t> </a:t>
            </a:r>
            <a:r>
              <a:rPr lang="en-US" sz="2400" dirty="0" err="1">
                <a:effectLst/>
                <a:latin typeface="Karnchang" panose="020B0604020202020204" charset="-34"/>
                <a:ea typeface="Calibri" panose="020F0502020204030204" pitchFamily="34" charset="0"/>
                <a:cs typeface="Karnchang" panose="020B0604020202020204" charset="-34"/>
              </a:rPr>
              <a:t>pengembangan</a:t>
            </a:r>
            <a:r>
              <a:rPr lang="en-US" sz="2400" dirty="0">
                <a:effectLst/>
                <a:latin typeface="Karnchang" panose="020B0604020202020204" charset="-34"/>
                <a:ea typeface="Calibri" panose="020F0502020204030204" pitchFamily="34" charset="0"/>
                <a:cs typeface="Karnchang" panose="020B0604020202020204" charset="-34"/>
              </a:rPr>
              <a:t> </a:t>
            </a:r>
            <a:r>
              <a:rPr lang="en-US" sz="2400" dirty="0" err="1">
                <a:effectLst/>
                <a:latin typeface="Karnchang" panose="020B0604020202020204" charset="-34"/>
                <a:ea typeface="Calibri" panose="020F0502020204030204" pitchFamily="34" charset="0"/>
                <a:cs typeface="Karnchang" panose="020B0604020202020204" charset="-34"/>
              </a:rPr>
              <a:t>sistem</a:t>
            </a:r>
            <a:r>
              <a:rPr lang="en-US" sz="2400" dirty="0">
                <a:effectLst/>
                <a:latin typeface="Karnchang" panose="020B0604020202020204" charset="-34"/>
                <a:ea typeface="Calibri" panose="020F0502020204030204" pitchFamily="34" charset="0"/>
                <a:cs typeface="Karnchang" panose="020B0604020202020204" charset="-34"/>
              </a:rPr>
              <a:t> </a:t>
            </a:r>
            <a:r>
              <a:rPr lang="en-US" sz="2400" dirty="0" err="1">
                <a:effectLst/>
                <a:latin typeface="Karnchang" panose="020B0604020202020204" charset="-34"/>
                <a:ea typeface="Calibri" panose="020F0502020204030204" pitchFamily="34" charset="0"/>
                <a:cs typeface="Karnchang" panose="020B0604020202020204" charset="-34"/>
              </a:rPr>
              <a:t>teknologi</a:t>
            </a:r>
            <a:r>
              <a:rPr lang="en-US" sz="2400" dirty="0">
                <a:effectLst/>
                <a:latin typeface="Karnchang" panose="020B0604020202020204" charset="-34"/>
                <a:ea typeface="Calibri" panose="020F0502020204030204" pitchFamily="34" charset="0"/>
                <a:cs typeface="Karnchang" panose="020B0604020202020204" charset="-34"/>
              </a:rPr>
              <a:t> </a:t>
            </a:r>
            <a:r>
              <a:rPr lang="en-US" sz="2400" dirty="0" err="1">
                <a:effectLst/>
                <a:latin typeface="Karnchang" panose="020B0604020202020204" charset="-34"/>
                <a:ea typeface="Calibri" panose="020F0502020204030204" pitchFamily="34" charset="0"/>
                <a:cs typeface="Karnchang" panose="020B0604020202020204" charset="-34"/>
              </a:rPr>
              <a:t>berbasis</a:t>
            </a:r>
            <a:r>
              <a:rPr lang="en-US" sz="2400" dirty="0">
                <a:effectLst/>
                <a:latin typeface="Karnchang" panose="020B0604020202020204" charset="-34"/>
                <a:ea typeface="Calibri" panose="020F0502020204030204" pitchFamily="34" charset="0"/>
                <a:cs typeface="Karnchang" panose="020B0604020202020204" charset="-34"/>
              </a:rPr>
              <a:t> EMR, </a:t>
            </a:r>
            <a:r>
              <a:rPr lang="en-US" sz="2400" dirty="0" err="1">
                <a:effectLst/>
                <a:latin typeface="Karnchang" panose="020B0604020202020204" charset="-34"/>
                <a:ea typeface="Calibri" panose="020F0502020204030204" pitchFamily="34" charset="0"/>
                <a:cs typeface="Karnchang" panose="020B0604020202020204" charset="-34"/>
              </a:rPr>
              <a:t>memperluas</a:t>
            </a:r>
            <a:r>
              <a:rPr lang="en-US" sz="2400" dirty="0">
                <a:effectLst/>
                <a:latin typeface="Karnchang" panose="020B0604020202020204" charset="-34"/>
                <a:ea typeface="Calibri" panose="020F0502020204030204" pitchFamily="34" charset="0"/>
                <a:cs typeface="Karnchang" panose="020B0604020202020204" charset="-34"/>
              </a:rPr>
              <a:t> </a:t>
            </a:r>
            <a:r>
              <a:rPr lang="en-US" sz="2400" dirty="0" err="1">
                <a:effectLst/>
                <a:latin typeface="Karnchang" panose="020B0604020202020204" charset="-34"/>
                <a:ea typeface="Calibri" panose="020F0502020204030204" pitchFamily="34" charset="0"/>
                <a:cs typeface="Karnchang" panose="020B0604020202020204" charset="-34"/>
              </a:rPr>
              <a:t>pengetahuan</a:t>
            </a:r>
            <a:r>
              <a:rPr lang="en-US" sz="2400" dirty="0">
                <a:effectLst/>
                <a:latin typeface="Karnchang" panose="020B0604020202020204" charset="-34"/>
                <a:ea typeface="Calibri" panose="020F0502020204030204" pitchFamily="34" charset="0"/>
                <a:cs typeface="Karnchang" panose="020B0604020202020204" charset="-34"/>
              </a:rPr>
              <a:t> </a:t>
            </a:r>
            <a:r>
              <a:rPr lang="en-US" sz="2400" dirty="0" err="1">
                <a:effectLst/>
                <a:latin typeface="Karnchang" panose="020B0604020202020204" charset="-34"/>
                <a:ea typeface="Calibri" panose="020F0502020204030204" pitchFamily="34" charset="0"/>
                <a:cs typeface="Karnchang" panose="020B0604020202020204" charset="-34"/>
              </a:rPr>
              <a:t>teknis</a:t>
            </a:r>
            <a:r>
              <a:rPr lang="en-US" sz="2400" dirty="0">
                <a:effectLst/>
                <a:latin typeface="Karnchang" panose="020B0604020202020204" charset="-34"/>
                <a:ea typeface="Calibri" panose="020F0502020204030204" pitchFamily="34" charset="0"/>
                <a:cs typeface="Karnchang" panose="020B0604020202020204" charset="-34"/>
              </a:rPr>
              <a:t> dan </a:t>
            </a:r>
            <a:r>
              <a:rPr lang="en-US" sz="2400" dirty="0" err="1">
                <a:effectLst/>
                <a:latin typeface="Karnchang" panose="020B0604020202020204" charset="-34"/>
                <a:ea typeface="Calibri" panose="020F0502020204030204" pitchFamily="34" charset="0"/>
                <a:cs typeface="Karnchang" panose="020B0604020202020204" charset="-34"/>
              </a:rPr>
              <a:t>meningkatkan</a:t>
            </a:r>
            <a:r>
              <a:rPr lang="en-US" sz="2400" dirty="0">
                <a:effectLst/>
                <a:latin typeface="Karnchang" panose="020B0604020202020204" charset="-34"/>
                <a:ea typeface="Calibri" panose="020F0502020204030204" pitchFamily="34" charset="0"/>
                <a:cs typeface="Karnchang" panose="020B0604020202020204" charset="-34"/>
              </a:rPr>
              <a:t> </a:t>
            </a:r>
            <a:r>
              <a:rPr lang="en-US" sz="2400" dirty="0" err="1">
                <a:effectLst/>
                <a:latin typeface="Karnchang" panose="020B0604020202020204" charset="-34"/>
                <a:ea typeface="Calibri" panose="020F0502020204030204" pitchFamily="34" charset="0"/>
                <a:cs typeface="Karnchang" panose="020B0604020202020204" charset="-34"/>
              </a:rPr>
              <a:t>keterampilan</a:t>
            </a:r>
            <a:r>
              <a:rPr lang="en-US" sz="2400" dirty="0">
                <a:effectLst/>
                <a:latin typeface="Karnchang" panose="020B0604020202020204" charset="-34"/>
                <a:ea typeface="Calibri" panose="020F0502020204030204" pitchFamily="34" charset="0"/>
                <a:cs typeface="Karnchang" panose="020B0604020202020204" charset="-34"/>
              </a:rPr>
              <a:t> </a:t>
            </a:r>
            <a:r>
              <a:rPr lang="en-US" sz="2400" dirty="0" err="1">
                <a:effectLst/>
                <a:latin typeface="Karnchang" panose="020B0604020202020204" charset="-34"/>
                <a:ea typeface="Calibri" panose="020F0502020204030204" pitchFamily="34" charset="0"/>
                <a:cs typeface="Karnchang" panose="020B0604020202020204" charset="-34"/>
              </a:rPr>
              <a:t>profesional</a:t>
            </a:r>
            <a:r>
              <a:rPr lang="en-US" sz="2400" dirty="0">
                <a:effectLst/>
                <a:latin typeface="Karnchang" panose="020B0604020202020204" charset="-34"/>
                <a:ea typeface="Calibri" panose="020F0502020204030204" pitchFamily="34" charset="0"/>
                <a:cs typeface="Karnchang" panose="020B0604020202020204" charset="-34"/>
              </a:rPr>
              <a:t>.</a:t>
            </a:r>
            <a:endParaRPr lang="en-ID" sz="2400" dirty="0">
              <a:effectLst/>
              <a:latin typeface="Karnchang" panose="020B0604020202020204" charset="-34"/>
              <a:ea typeface="Calibri" panose="020F0502020204030204" pitchFamily="34" charset="0"/>
              <a:cs typeface="Karnchang" panose="020B0604020202020204" charset="-34"/>
            </a:endParaRPr>
          </a:p>
          <a:p>
            <a:pPr marL="342900" lvl="0" indent="-342900" algn="just">
              <a:lnSpc>
                <a:spcPct val="150000"/>
              </a:lnSpc>
              <a:buFont typeface="+mj-lt"/>
              <a:buAutoNum type="arabicPeriod"/>
            </a:pPr>
            <a:r>
              <a:rPr lang="en-US" sz="2400" dirty="0" err="1">
                <a:effectLst/>
                <a:latin typeface="Karnchang" panose="020B0604020202020204" charset="-34"/>
                <a:ea typeface="Calibri" panose="020F0502020204030204" pitchFamily="34" charset="0"/>
                <a:cs typeface="Karnchang" panose="020B0604020202020204" charset="-34"/>
              </a:rPr>
              <a:t>Mempererat</a:t>
            </a:r>
            <a:r>
              <a:rPr lang="en-US" sz="2400" dirty="0">
                <a:effectLst/>
                <a:latin typeface="Karnchang" panose="020B0604020202020204" charset="-34"/>
                <a:ea typeface="Calibri" panose="020F0502020204030204" pitchFamily="34" charset="0"/>
                <a:cs typeface="Karnchang" panose="020B0604020202020204" charset="-34"/>
              </a:rPr>
              <a:t> </a:t>
            </a:r>
            <a:r>
              <a:rPr lang="en-US" sz="2400" dirty="0" err="1">
                <a:effectLst/>
                <a:latin typeface="Karnchang" panose="020B0604020202020204" charset="-34"/>
                <a:ea typeface="Calibri" panose="020F0502020204030204" pitchFamily="34" charset="0"/>
                <a:cs typeface="Karnchang" panose="020B0604020202020204" charset="-34"/>
              </a:rPr>
              <a:t>hubungan</a:t>
            </a:r>
            <a:r>
              <a:rPr lang="en-US" sz="2400" dirty="0">
                <a:effectLst/>
                <a:latin typeface="Karnchang" panose="020B0604020202020204" charset="-34"/>
                <a:ea typeface="Calibri" panose="020F0502020204030204" pitchFamily="34" charset="0"/>
                <a:cs typeface="Karnchang" panose="020B0604020202020204" charset="-34"/>
              </a:rPr>
              <a:t> </a:t>
            </a:r>
            <a:r>
              <a:rPr lang="en-US" sz="2400" dirty="0" err="1">
                <a:effectLst/>
                <a:latin typeface="Karnchang" panose="020B0604020202020204" charset="-34"/>
                <a:ea typeface="Calibri" panose="020F0502020204030204" pitchFamily="34" charset="0"/>
                <a:cs typeface="Karnchang" panose="020B0604020202020204" charset="-34"/>
              </a:rPr>
              <a:t>kerja</a:t>
            </a:r>
            <a:r>
              <a:rPr lang="en-US" sz="2400" dirty="0">
                <a:effectLst/>
                <a:latin typeface="Karnchang" panose="020B0604020202020204" charset="-34"/>
                <a:ea typeface="Calibri" panose="020F0502020204030204" pitchFamily="34" charset="0"/>
                <a:cs typeface="Karnchang" panose="020B0604020202020204" charset="-34"/>
              </a:rPr>
              <a:t> </a:t>
            </a:r>
            <a:r>
              <a:rPr lang="en-US" sz="2400" dirty="0" err="1">
                <a:effectLst/>
                <a:latin typeface="Karnchang" panose="020B0604020202020204" charset="-34"/>
                <a:ea typeface="Calibri" panose="020F0502020204030204" pitchFamily="34" charset="0"/>
                <a:cs typeface="Karnchang" panose="020B0604020202020204" charset="-34"/>
              </a:rPr>
              <a:t>sama</a:t>
            </a:r>
            <a:r>
              <a:rPr lang="en-US" sz="2400" dirty="0">
                <a:effectLst/>
                <a:latin typeface="Karnchang" panose="020B0604020202020204" charset="-34"/>
                <a:ea typeface="Calibri" panose="020F0502020204030204" pitchFamily="34" charset="0"/>
                <a:cs typeface="Karnchang" panose="020B0604020202020204" charset="-34"/>
              </a:rPr>
              <a:t> </a:t>
            </a:r>
            <a:r>
              <a:rPr lang="en-US" sz="2400" dirty="0" err="1">
                <a:effectLst/>
                <a:latin typeface="Karnchang" panose="020B0604020202020204" charset="-34"/>
                <a:ea typeface="Calibri" panose="020F0502020204030204" pitchFamily="34" charset="0"/>
                <a:cs typeface="Karnchang" panose="020B0604020202020204" charset="-34"/>
              </a:rPr>
              <a:t>dengan</a:t>
            </a:r>
            <a:r>
              <a:rPr lang="en-US" sz="2400" dirty="0">
                <a:effectLst/>
                <a:latin typeface="Karnchang" panose="020B0604020202020204" charset="-34"/>
                <a:ea typeface="Calibri" panose="020F0502020204030204" pitchFamily="34" charset="0"/>
                <a:cs typeface="Karnchang" panose="020B0604020202020204" charset="-34"/>
              </a:rPr>
              <a:t> </a:t>
            </a:r>
            <a:r>
              <a:rPr lang="en-US" sz="2400" dirty="0" err="1">
                <a:effectLst/>
                <a:latin typeface="Karnchang" panose="020B0604020202020204" charset="-34"/>
                <a:ea typeface="Calibri" panose="020F0502020204030204" pitchFamily="34" charset="0"/>
                <a:cs typeface="Karnchang" panose="020B0604020202020204" charset="-34"/>
              </a:rPr>
              <a:t>perusahaan</a:t>
            </a:r>
            <a:r>
              <a:rPr lang="en-US" sz="2400" dirty="0">
                <a:effectLst/>
                <a:latin typeface="Karnchang" panose="020B0604020202020204" charset="-34"/>
                <a:ea typeface="Calibri" panose="020F0502020204030204" pitchFamily="34" charset="0"/>
                <a:cs typeface="Karnchang" panose="020B0604020202020204" charset="-34"/>
              </a:rPr>
              <a:t> </a:t>
            </a:r>
            <a:r>
              <a:rPr lang="en-US" sz="2400" dirty="0" err="1">
                <a:effectLst/>
                <a:latin typeface="Karnchang" panose="020B0604020202020204" charset="-34"/>
                <a:ea typeface="Calibri" panose="020F0502020204030204" pitchFamily="34" charset="0"/>
                <a:cs typeface="Karnchang" panose="020B0604020202020204" charset="-34"/>
              </a:rPr>
              <a:t>teknologi</a:t>
            </a:r>
            <a:r>
              <a:rPr lang="en-US" sz="2400" dirty="0">
                <a:effectLst/>
                <a:latin typeface="Karnchang" panose="020B0604020202020204" charset="-34"/>
                <a:ea typeface="Calibri" panose="020F0502020204030204" pitchFamily="34" charset="0"/>
                <a:cs typeface="Karnchang" panose="020B0604020202020204" charset="-34"/>
              </a:rPr>
              <a:t> </a:t>
            </a:r>
            <a:r>
              <a:rPr lang="en-US" sz="2400" dirty="0" err="1">
                <a:effectLst/>
                <a:latin typeface="Karnchang" panose="020B0604020202020204" charset="-34"/>
                <a:ea typeface="Calibri" panose="020F0502020204030204" pitchFamily="34" charset="0"/>
                <a:cs typeface="Karnchang" panose="020B0604020202020204" charset="-34"/>
              </a:rPr>
              <a:t>seperti</a:t>
            </a:r>
            <a:r>
              <a:rPr lang="en-US" sz="2400" dirty="0">
                <a:effectLst/>
                <a:latin typeface="Karnchang" panose="020B0604020202020204" charset="-34"/>
                <a:ea typeface="Calibri" panose="020F0502020204030204" pitchFamily="34" charset="0"/>
                <a:cs typeface="Karnchang" panose="020B0604020202020204" charset="-34"/>
              </a:rPr>
              <a:t> </a:t>
            </a:r>
            <a:r>
              <a:rPr lang="en-US" sz="2400" dirty="0" err="1">
                <a:effectLst/>
                <a:latin typeface="Karnchang" panose="020B0604020202020204" charset="-34"/>
                <a:ea typeface="Calibri" panose="020F0502020204030204" pitchFamily="34" charset="0"/>
                <a:cs typeface="Karnchang" panose="020B0604020202020204" charset="-34"/>
              </a:rPr>
              <a:t>Qtasnim</a:t>
            </a:r>
            <a:r>
              <a:rPr lang="en-US" sz="2400" dirty="0">
                <a:effectLst/>
                <a:latin typeface="Karnchang" panose="020B0604020202020204" charset="-34"/>
                <a:ea typeface="Calibri" panose="020F0502020204030204" pitchFamily="34" charset="0"/>
                <a:cs typeface="Karnchang" panose="020B0604020202020204" charset="-34"/>
              </a:rPr>
              <a:t>, </a:t>
            </a:r>
            <a:r>
              <a:rPr lang="en-US" sz="2400" dirty="0" err="1">
                <a:effectLst/>
                <a:latin typeface="Karnchang" panose="020B0604020202020204" charset="-34"/>
                <a:ea typeface="Calibri" panose="020F0502020204030204" pitchFamily="34" charset="0"/>
                <a:cs typeface="Karnchang" panose="020B0604020202020204" charset="-34"/>
              </a:rPr>
              <a:t>sehingga</a:t>
            </a:r>
            <a:r>
              <a:rPr lang="en-US" sz="2400" dirty="0">
                <a:effectLst/>
                <a:latin typeface="Karnchang" panose="020B0604020202020204" charset="-34"/>
                <a:ea typeface="Calibri" panose="020F0502020204030204" pitchFamily="34" charset="0"/>
                <a:cs typeface="Karnchang" panose="020B0604020202020204" charset="-34"/>
              </a:rPr>
              <a:t> </a:t>
            </a:r>
            <a:r>
              <a:rPr lang="en-US" sz="2400" dirty="0" err="1">
                <a:effectLst/>
                <a:latin typeface="Karnchang" panose="020B0604020202020204" charset="-34"/>
                <a:ea typeface="Calibri" panose="020F0502020204030204" pitchFamily="34" charset="0"/>
                <a:cs typeface="Karnchang" panose="020B0604020202020204" charset="-34"/>
              </a:rPr>
              <a:t>dapat</a:t>
            </a:r>
            <a:r>
              <a:rPr lang="en-US" sz="2400" dirty="0">
                <a:effectLst/>
                <a:latin typeface="Karnchang" panose="020B0604020202020204" charset="-34"/>
                <a:ea typeface="Calibri" panose="020F0502020204030204" pitchFamily="34" charset="0"/>
                <a:cs typeface="Karnchang" panose="020B0604020202020204" charset="-34"/>
              </a:rPr>
              <a:t> </a:t>
            </a:r>
            <a:r>
              <a:rPr lang="en-US" sz="2400" dirty="0" err="1">
                <a:effectLst/>
                <a:latin typeface="Karnchang" panose="020B0604020202020204" charset="-34"/>
                <a:ea typeface="Calibri" panose="020F0502020204030204" pitchFamily="34" charset="0"/>
                <a:cs typeface="Karnchang" panose="020B0604020202020204" charset="-34"/>
              </a:rPr>
              <a:t>membuka</a:t>
            </a:r>
            <a:r>
              <a:rPr lang="en-US" sz="2400" dirty="0">
                <a:effectLst/>
                <a:latin typeface="Karnchang" panose="020B0604020202020204" charset="-34"/>
                <a:ea typeface="Calibri" panose="020F0502020204030204" pitchFamily="34" charset="0"/>
                <a:cs typeface="Karnchang" panose="020B0604020202020204" charset="-34"/>
              </a:rPr>
              <a:t> </a:t>
            </a:r>
            <a:r>
              <a:rPr lang="en-US" sz="2400" dirty="0" err="1">
                <a:effectLst/>
                <a:latin typeface="Karnchang" panose="020B0604020202020204" charset="-34"/>
                <a:ea typeface="Calibri" panose="020F0502020204030204" pitchFamily="34" charset="0"/>
                <a:cs typeface="Karnchang" panose="020B0604020202020204" charset="-34"/>
              </a:rPr>
              <a:t>peluang</a:t>
            </a:r>
            <a:r>
              <a:rPr lang="en-US" sz="2400" dirty="0">
                <a:effectLst/>
                <a:latin typeface="Karnchang" panose="020B0604020202020204" charset="-34"/>
                <a:ea typeface="Calibri" panose="020F0502020204030204" pitchFamily="34" charset="0"/>
                <a:cs typeface="Karnchang" panose="020B0604020202020204" charset="-34"/>
              </a:rPr>
              <a:t> </a:t>
            </a:r>
            <a:r>
              <a:rPr lang="en-US" sz="2400" dirty="0" err="1">
                <a:effectLst/>
                <a:latin typeface="Karnchang" panose="020B0604020202020204" charset="-34"/>
                <a:ea typeface="Calibri" panose="020F0502020204030204" pitchFamily="34" charset="0"/>
                <a:cs typeface="Karnchang" panose="020B0604020202020204" charset="-34"/>
              </a:rPr>
              <a:t>lebih</a:t>
            </a:r>
            <a:r>
              <a:rPr lang="en-US" sz="2400" dirty="0">
                <a:effectLst/>
                <a:latin typeface="Karnchang" panose="020B0604020202020204" charset="-34"/>
                <a:ea typeface="Calibri" panose="020F0502020204030204" pitchFamily="34" charset="0"/>
                <a:cs typeface="Karnchang" panose="020B0604020202020204" charset="-34"/>
              </a:rPr>
              <a:t> </a:t>
            </a:r>
            <a:r>
              <a:rPr lang="en-US" sz="2400" dirty="0" err="1">
                <a:effectLst/>
                <a:latin typeface="Karnchang" panose="020B0604020202020204" charset="-34"/>
                <a:ea typeface="Calibri" panose="020F0502020204030204" pitchFamily="34" charset="0"/>
                <a:cs typeface="Karnchang" panose="020B0604020202020204" charset="-34"/>
              </a:rPr>
              <a:t>banyak</a:t>
            </a:r>
            <a:r>
              <a:rPr lang="en-US" sz="2400" dirty="0">
                <a:effectLst/>
                <a:latin typeface="Karnchang" panose="020B0604020202020204" charset="-34"/>
                <a:ea typeface="Calibri" panose="020F0502020204030204" pitchFamily="34" charset="0"/>
                <a:cs typeface="Karnchang" panose="020B0604020202020204" charset="-34"/>
              </a:rPr>
              <a:t> </a:t>
            </a:r>
            <a:r>
              <a:rPr lang="en-US" sz="2400" dirty="0" err="1">
                <a:effectLst/>
                <a:latin typeface="Karnchang" panose="020B0604020202020204" charset="-34"/>
                <a:ea typeface="Calibri" panose="020F0502020204030204" pitchFamily="34" charset="0"/>
                <a:cs typeface="Karnchang" panose="020B0604020202020204" charset="-34"/>
              </a:rPr>
              <a:t>bagi</a:t>
            </a:r>
            <a:r>
              <a:rPr lang="en-US" sz="2400" dirty="0">
                <a:effectLst/>
                <a:latin typeface="Karnchang" panose="020B0604020202020204" charset="-34"/>
                <a:ea typeface="Calibri" panose="020F0502020204030204" pitchFamily="34" charset="0"/>
                <a:cs typeface="Karnchang" panose="020B0604020202020204" charset="-34"/>
              </a:rPr>
              <a:t> </a:t>
            </a:r>
            <a:r>
              <a:rPr lang="en-US" sz="2400" dirty="0" err="1">
                <a:effectLst/>
                <a:latin typeface="Karnchang" panose="020B0604020202020204" charset="-34"/>
                <a:ea typeface="Calibri" panose="020F0502020204030204" pitchFamily="34" charset="0"/>
                <a:cs typeface="Karnchang" panose="020B0604020202020204" charset="-34"/>
              </a:rPr>
              <a:t>mahasiswa</a:t>
            </a:r>
            <a:r>
              <a:rPr lang="en-US" sz="2400" dirty="0">
                <a:effectLst/>
                <a:latin typeface="Karnchang" panose="020B0604020202020204" charset="-34"/>
                <a:ea typeface="Calibri" panose="020F0502020204030204" pitchFamily="34" charset="0"/>
                <a:cs typeface="Karnchang" panose="020B0604020202020204" charset="-34"/>
              </a:rPr>
              <a:t> </a:t>
            </a:r>
            <a:r>
              <a:rPr lang="en-US" sz="2400" dirty="0" err="1">
                <a:effectLst/>
                <a:latin typeface="Karnchang" panose="020B0604020202020204" charset="-34"/>
                <a:ea typeface="Calibri" panose="020F0502020204030204" pitchFamily="34" charset="0"/>
                <a:cs typeface="Karnchang" panose="020B0604020202020204" charset="-34"/>
              </a:rPr>
              <a:t>lainnya</a:t>
            </a:r>
            <a:r>
              <a:rPr lang="en-US" sz="2400" dirty="0">
                <a:effectLst/>
                <a:latin typeface="Karnchang" panose="020B0604020202020204" charset="-34"/>
                <a:ea typeface="Calibri" panose="020F0502020204030204" pitchFamily="34" charset="0"/>
                <a:cs typeface="Karnchang" panose="020B0604020202020204" charset="-34"/>
              </a:rPr>
              <a:t>.</a:t>
            </a:r>
            <a:endParaRPr lang="en-ID" sz="2400" dirty="0">
              <a:effectLst/>
              <a:latin typeface="Karnchang" panose="020B0604020202020204" charset="-34"/>
              <a:ea typeface="Calibri" panose="020F0502020204030204" pitchFamily="34" charset="0"/>
              <a:cs typeface="Karnchang" panose="020B0604020202020204" charset="-34"/>
            </a:endParaRPr>
          </a:p>
          <a:p>
            <a:pPr marL="342900" lvl="0" indent="-342900" algn="just">
              <a:lnSpc>
                <a:spcPct val="150000"/>
              </a:lnSpc>
              <a:spcAft>
                <a:spcPts val="800"/>
              </a:spcAft>
              <a:buFont typeface="+mj-lt"/>
              <a:buAutoNum type="arabicPeriod"/>
            </a:pPr>
            <a:r>
              <a:rPr lang="en-US" sz="2400" dirty="0" err="1">
                <a:effectLst/>
                <a:latin typeface="Karnchang" panose="020B0604020202020204" charset="-34"/>
                <a:ea typeface="Calibri" panose="020F0502020204030204" pitchFamily="34" charset="0"/>
                <a:cs typeface="Karnchang" panose="020B0604020202020204" charset="-34"/>
              </a:rPr>
              <a:t>Memperoleh</a:t>
            </a:r>
            <a:r>
              <a:rPr lang="en-US" sz="2400" dirty="0">
                <a:effectLst/>
                <a:latin typeface="Karnchang" panose="020B0604020202020204" charset="-34"/>
                <a:ea typeface="Calibri" panose="020F0502020204030204" pitchFamily="34" charset="0"/>
                <a:cs typeface="Karnchang" panose="020B0604020202020204" charset="-34"/>
              </a:rPr>
              <a:t> </a:t>
            </a:r>
            <a:r>
              <a:rPr lang="en-US" sz="2400" dirty="0" err="1">
                <a:effectLst/>
                <a:latin typeface="Karnchang" panose="020B0604020202020204" charset="-34"/>
                <a:ea typeface="Calibri" panose="020F0502020204030204" pitchFamily="34" charset="0"/>
                <a:cs typeface="Karnchang" panose="020B0604020202020204" charset="-34"/>
              </a:rPr>
              <a:t>solusi</a:t>
            </a:r>
            <a:r>
              <a:rPr lang="en-US" sz="2400" dirty="0">
                <a:effectLst/>
                <a:latin typeface="Karnchang" panose="020B0604020202020204" charset="-34"/>
                <a:ea typeface="Calibri" panose="020F0502020204030204" pitchFamily="34" charset="0"/>
                <a:cs typeface="Karnchang" panose="020B0604020202020204" charset="-34"/>
              </a:rPr>
              <a:t> </a:t>
            </a:r>
            <a:r>
              <a:rPr lang="en-US" sz="2400" dirty="0" err="1">
                <a:effectLst/>
                <a:latin typeface="Karnchang" panose="020B0604020202020204" charset="-34"/>
                <a:ea typeface="Calibri" panose="020F0502020204030204" pitchFamily="34" charset="0"/>
                <a:cs typeface="Karnchang" panose="020B0604020202020204" charset="-34"/>
              </a:rPr>
              <a:t>inovatif</a:t>
            </a:r>
            <a:r>
              <a:rPr lang="en-US" sz="2400" dirty="0">
                <a:effectLst/>
                <a:latin typeface="Karnchang" panose="020B0604020202020204" charset="-34"/>
                <a:ea typeface="Calibri" panose="020F0502020204030204" pitchFamily="34" charset="0"/>
                <a:cs typeface="Karnchang" panose="020B0604020202020204" charset="-34"/>
              </a:rPr>
              <a:t> </a:t>
            </a:r>
            <a:r>
              <a:rPr lang="en-US" sz="2400" dirty="0" err="1">
                <a:effectLst/>
                <a:latin typeface="Karnchang" panose="020B0604020202020204" charset="-34"/>
                <a:ea typeface="Calibri" panose="020F0502020204030204" pitchFamily="34" charset="0"/>
                <a:cs typeface="Karnchang" panose="020B0604020202020204" charset="-34"/>
              </a:rPr>
              <a:t>dari</a:t>
            </a:r>
            <a:r>
              <a:rPr lang="en-US" sz="2400" dirty="0">
                <a:effectLst/>
                <a:latin typeface="Karnchang" panose="020B0604020202020204" charset="-34"/>
                <a:ea typeface="Calibri" panose="020F0502020204030204" pitchFamily="34" charset="0"/>
                <a:cs typeface="Karnchang" panose="020B0604020202020204" charset="-34"/>
              </a:rPr>
              <a:t> </a:t>
            </a:r>
            <a:r>
              <a:rPr lang="en-US" sz="2400" dirty="0" err="1">
                <a:effectLst/>
                <a:latin typeface="Karnchang" panose="020B0604020202020204" charset="-34"/>
                <a:ea typeface="Calibri" panose="020F0502020204030204" pitchFamily="34" charset="0"/>
                <a:cs typeface="Karnchang" panose="020B0604020202020204" charset="-34"/>
              </a:rPr>
              <a:t>kolaborasi</a:t>
            </a:r>
            <a:r>
              <a:rPr lang="en-US" sz="2400" dirty="0">
                <a:effectLst/>
                <a:latin typeface="Karnchang" panose="020B0604020202020204" charset="-34"/>
                <a:ea typeface="Calibri" panose="020F0502020204030204" pitchFamily="34" charset="0"/>
                <a:cs typeface="Karnchang" panose="020B0604020202020204" charset="-34"/>
              </a:rPr>
              <a:t> </a:t>
            </a:r>
            <a:r>
              <a:rPr lang="en-US" sz="2400" dirty="0" err="1">
                <a:effectLst/>
                <a:latin typeface="Karnchang" panose="020B0604020202020204" charset="-34"/>
                <a:ea typeface="Calibri" panose="020F0502020204030204" pitchFamily="34" charset="0"/>
                <a:cs typeface="Karnchang" panose="020B0604020202020204" charset="-34"/>
              </a:rPr>
              <a:t>dengan</a:t>
            </a:r>
            <a:r>
              <a:rPr lang="en-US" sz="2400" dirty="0">
                <a:effectLst/>
                <a:latin typeface="Karnchang" panose="020B0604020202020204" charset="-34"/>
                <a:ea typeface="Calibri" panose="020F0502020204030204" pitchFamily="34" charset="0"/>
                <a:cs typeface="Karnchang" panose="020B0604020202020204" charset="-34"/>
              </a:rPr>
              <a:t> </a:t>
            </a:r>
            <a:r>
              <a:rPr lang="en-US" sz="2400" dirty="0" err="1">
                <a:effectLst/>
                <a:latin typeface="Karnchang" panose="020B0604020202020204" charset="-34"/>
                <a:ea typeface="Calibri" panose="020F0502020204030204" pitchFamily="34" charset="0"/>
                <a:cs typeface="Karnchang" panose="020B0604020202020204" charset="-34"/>
              </a:rPr>
              <a:t>mahasiswa</a:t>
            </a:r>
            <a:r>
              <a:rPr lang="en-US" sz="2400" dirty="0">
                <a:effectLst/>
                <a:latin typeface="Karnchang" panose="020B0604020202020204" charset="-34"/>
                <a:ea typeface="Calibri" panose="020F0502020204030204" pitchFamily="34" charset="0"/>
                <a:cs typeface="Karnchang" panose="020B0604020202020204" charset="-34"/>
              </a:rPr>
              <a:t> </a:t>
            </a:r>
            <a:r>
              <a:rPr lang="en-US" sz="2400" dirty="0" err="1">
                <a:effectLst/>
                <a:latin typeface="Karnchang" panose="020B0604020202020204" charset="-34"/>
                <a:ea typeface="Calibri" panose="020F0502020204030204" pitchFamily="34" charset="0"/>
                <a:cs typeface="Karnchang" panose="020B0604020202020204" charset="-34"/>
              </a:rPr>
              <a:t>untuk</a:t>
            </a:r>
            <a:r>
              <a:rPr lang="en-US" sz="2400" dirty="0">
                <a:effectLst/>
                <a:latin typeface="Karnchang" panose="020B0604020202020204" charset="-34"/>
                <a:ea typeface="Calibri" panose="020F0502020204030204" pitchFamily="34" charset="0"/>
                <a:cs typeface="Karnchang" panose="020B0604020202020204" charset="-34"/>
              </a:rPr>
              <a:t> </a:t>
            </a:r>
            <a:r>
              <a:rPr lang="en-US" sz="2400" dirty="0" err="1">
                <a:effectLst/>
                <a:latin typeface="Karnchang" panose="020B0604020202020204" charset="-34"/>
                <a:ea typeface="Calibri" panose="020F0502020204030204" pitchFamily="34" charset="0"/>
                <a:cs typeface="Karnchang" panose="020B0604020202020204" charset="-34"/>
              </a:rPr>
              <a:t>meningkatkan</a:t>
            </a:r>
            <a:r>
              <a:rPr lang="en-US" sz="2400" dirty="0">
                <a:effectLst/>
                <a:latin typeface="Karnchang" panose="020B0604020202020204" charset="-34"/>
                <a:ea typeface="Calibri" panose="020F0502020204030204" pitchFamily="34" charset="0"/>
                <a:cs typeface="Karnchang" panose="020B0604020202020204" charset="-34"/>
              </a:rPr>
              <a:t> </a:t>
            </a:r>
            <a:r>
              <a:rPr lang="en-US" sz="2400" dirty="0" err="1">
                <a:effectLst/>
                <a:latin typeface="Karnchang" panose="020B0604020202020204" charset="-34"/>
                <a:ea typeface="Calibri" panose="020F0502020204030204" pitchFamily="34" charset="0"/>
                <a:cs typeface="Karnchang" panose="020B0604020202020204" charset="-34"/>
              </a:rPr>
              <a:t>pengembangan</a:t>
            </a:r>
            <a:r>
              <a:rPr lang="en-US" sz="2400" dirty="0">
                <a:effectLst/>
                <a:latin typeface="Karnchang" panose="020B0604020202020204" charset="-34"/>
                <a:ea typeface="Calibri" panose="020F0502020204030204" pitchFamily="34" charset="0"/>
                <a:cs typeface="Karnchang" panose="020B0604020202020204" charset="-34"/>
              </a:rPr>
              <a:t> </a:t>
            </a:r>
            <a:r>
              <a:rPr lang="en-US" sz="2400" dirty="0" err="1">
                <a:effectLst/>
                <a:latin typeface="Karnchang" panose="020B0604020202020204" charset="-34"/>
                <a:ea typeface="Calibri" panose="020F0502020204030204" pitchFamily="34" charset="0"/>
                <a:cs typeface="Karnchang" panose="020B0604020202020204" charset="-34"/>
              </a:rPr>
              <a:t>layanan</a:t>
            </a:r>
            <a:r>
              <a:rPr lang="en-US" sz="2400" dirty="0">
                <a:effectLst/>
                <a:latin typeface="Karnchang" panose="020B0604020202020204" charset="-34"/>
                <a:ea typeface="Calibri" panose="020F0502020204030204" pitchFamily="34" charset="0"/>
                <a:cs typeface="Karnchang" panose="020B0604020202020204" charset="-34"/>
              </a:rPr>
              <a:t> </a:t>
            </a:r>
            <a:r>
              <a:rPr lang="en-US" sz="2400" dirty="0" err="1">
                <a:effectLst/>
                <a:latin typeface="Karnchang" panose="020B0604020202020204" charset="-34"/>
                <a:ea typeface="Calibri" panose="020F0502020204030204" pitchFamily="34" charset="0"/>
                <a:cs typeface="Karnchang" panose="020B0604020202020204" charset="-34"/>
              </a:rPr>
              <a:t>berbasis</a:t>
            </a:r>
            <a:r>
              <a:rPr lang="en-US" sz="2400" dirty="0">
                <a:effectLst/>
                <a:latin typeface="Karnchang" panose="020B0604020202020204" charset="-34"/>
                <a:ea typeface="Calibri" panose="020F0502020204030204" pitchFamily="34" charset="0"/>
                <a:cs typeface="Karnchang" panose="020B0604020202020204" charset="-34"/>
              </a:rPr>
              <a:t> </a:t>
            </a:r>
            <a:r>
              <a:rPr lang="en-US" sz="2400" dirty="0" err="1">
                <a:effectLst/>
                <a:latin typeface="Karnchang" panose="020B0604020202020204" charset="-34"/>
                <a:ea typeface="Calibri" panose="020F0502020204030204" pitchFamily="34" charset="0"/>
                <a:cs typeface="Karnchang" panose="020B0604020202020204" charset="-34"/>
              </a:rPr>
              <a:t>teknologi</a:t>
            </a:r>
            <a:r>
              <a:rPr lang="en-US" sz="2400" dirty="0">
                <a:effectLst/>
                <a:latin typeface="Karnchang" panose="020B0604020202020204" charset="-34"/>
                <a:ea typeface="Calibri" panose="020F0502020204030204" pitchFamily="34" charset="0"/>
                <a:cs typeface="Karnchang" panose="020B0604020202020204" charset="-34"/>
              </a:rPr>
              <a:t>, EMR </a:t>
            </a:r>
            <a:r>
              <a:rPr lang="en-US" sz="2400" dirty="0" err="1">
                <a:effectLst/>
                <a:latin typeface="Karnchang" panose="020B0604020202020204" charset="-34"/>
                <a:ea typeface="Calibri" panose="020F0502020204030204" pitchFamily="34" charset="0"/>
                <a:cs typeface="Karnchang" panose="020B0604020202020204" charset="-34"/>
              </a:rPr>
              <a:t>untuk</a:t>
            </a:r>
            <a:r>
              <a:rPr lang="en-US" sz="2400" dirty="0">
                <a:effectLst/>
                <a:latin typeface="Karnchang" panose="020B0604020202020204" charset="-34"/>
                <a:ea typeface="Calibri" panose="020F0502020204030204" pitchFamily="34" charset="0"/>
                <a:cs typeface="Karnchang" panose="020B0604020202020204" charset="-34"/>
              </a:rPr>
              <a:t> </a:t>
            </a:r>
            <a:r>
              <a:rPr lang="en-US" sz="2400" dirty="0" err="1">
                <a:effectLst/>
                <a:latin typeface="Karnchang" panose="020B0604020202020204" charset="-34"/>
                <a:ea typeface="Calibri" panose="020F0502020204030204" pitchFamily="34" charset="0"/>
                <a:cs typeface="Karnchang" panose="020B0604020202020204" charset="-34"/>
              </a:rPr>
              <a:t>faskes</a:t>
            </a:r>
            <a:r>
              <a:rPr lang="en-US" sz="2400" dirty="0">
                <a:effectLst/>
                <a:latin typeface="Karnchang" panose="020B0604020202020204" charset="-34"/>
                <a:ea typeface="Calibri" panose="020F0502020204030204" pitchFamily="34" charset="0"/>
                <a:cs typeface="Karnchang" panose="020B0604020202020204" charset="-34"/>
              </a:rPr>
              <a:t>, yang </a:t>
            </a:r>
            <a:r>
              <a:rPr lang="en-US" sz="2400" dirty="0" err="1">
                <a:effectLst/>
                <a:latin typeface="Karnchang" panose="020B0604020202020204" charset="-34"/>
                <a:ea typeface="Calibri" panose="020F0502020204030204" pitchFamily="34" charset="0"/>
                <a:cs typeface="Karnchang" panose="020B0604020202020204" charset="-34"/>
              </a:rPr>
              <a:t>sesuai</a:t>
            </a:r>
            <a:r>
              <a:rPr lang="en-US" sz="2400" dirty="0">
                <a:effectLst/>
                <a:latin typeface="Karnchang" panose="020B0604020202020204" charset="-34"/>
                <a:ea typeface="Calibri" panose="020F0502020204030204" pitchFamily="34" charset="0"/>
                <a:cs typeface="Karnchang" panose="020B0604020202020204" charset="-34"/>
              </a:rPr>
              <a:t> </a:t>
            </a:r>
            <a:r>
              <a:rPr lang="en-US" sz="2400" dirty="0" err="1">
                <a:effectLst/>
                <a:latin typeface="Karnchang" panose="020B0604020202020204" charset="-34"/>
                <a:ea typeface="Calibri" panose="020F0502020204030204" pitchFamily="34" charset="0"/>
                <a:cs typeface="Karnchang" panose="020B0604020202020204" charset="-34"/>
              </a:rPr>
              <a:t>dengan</a:t>
            </a:r>
            <a:r>
              <a:rPr lang="en-US" sz="2400" dirty="0">
                <a:effectLst/>
                <a:latin typeface="Karnchang" panose="020B0604020202020204" charset="-34"/>
                <a:ea typeface="Calibri" panose="020F0502020204030204" pitchFamily="34" charset="0"/>
                <a:cs typeface="Karnchang" panose="020B0604020202020204" charset="-34"/>
              </a:rPr>
              <a:t> </a:t>
            </a:r>
            <a:r>
              <a:rPr lang="en-US" sz="2400" dirty="0" err="1">
                <a:effectLst/>
                <a:latin typeface="Karnchang" panose="020B0604020202020204" charset="-34"/>
                <a:ea typeface="Calibri" panose="020F0502020204030204" pitchFamily="34" charset="0"/>
                <a:cs typeface="Karnchang" panose="020B0604020202020204" charset="-34"/>
              </a:rPr>
              <a:t>regulasi</a:t>
            </a:r>
            <a:r>
              <a:rPr lang="en-US" sz="2400" dirty="0">
                <a:effectLst/>
                <a:latin typeface="Karnchang" panose="020B0604020202020204" charset="-34"/>
                <a:ea typeface="Calibri" panose="020F0502020204030204" pitchFamily="34" charset="0"/>
                <a:cs typeface="Karnchang" panose="020B0604020202020204" charset="-34"/>
              </a:rPr>
              <a:t> </a:t>
            </a:r>
            <a:r>
              <a:rPr lang="en-US" sz="2400" dirty="0" err="1">
                <a:effectLst/>
                <a:latin typeface="Karnchang" panose="020B0604020202020204" charset="-34"/>
                <a:ea typeface="Calibri" panose="020F0502020204030204" pitchFamily="34" charset="0"/>
                <a:cs typeface="Karnchang" panose="020B0604020202020204" charset="-34"/>
              </a:rPr>
              <a:t>pemerintah</a:t>
            </a:r>
            <a:r>
              <a:rPr lang="en-US" sz="2400" dirty="0">
                <a:effectLst/>
                <a:latin typeface="Karnchang" panose="020B0604020202020204" charset="-34"/>
                <a:ea typeface="Calibri" panose="020F0502020204030204" pitchFamily="34" charset="0"/>
                <a:cs typeface="Karnchang" panose="020B0604020202020204" charset="-34"/>
              </a:rPr>
              <a:t>.</a:t>
            </a:r>
            <a:endParaRPr lang="en-ID" sz="2400" dirty="0">
              <a:effectLst/>
              <a:latin typeface="Karnchang" panose="020B0604020202020204" charset="-34"/>
              <a:ea typeface="Calibri" panose="020F0502020204030204" pitchFamily="34" charset="0"/>
              <a:cs typeface="Karnchang" panose="020B0604020202020204" charset="-34"/>
            </a:endParaRPr>
          </a:p>
        </p:txBody>
      </p:sp>
    </p:spTree>
    <p:extLst>
      <p:ext uri="{BB962C8B-B14F-4D97-AF65-F5344CB8AC3E}">
        <p14:creationId xmlns:p14="http://schemas.microsoft.com/office/powerpoint/2010/main" val="4221843142"/>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 name="Group 2"/>
          <p:cNvGrpSpPr/>
          <p:nvPr/>
        </p:nvGrpSpPr>
        <p:grpSpPr>
          <a:xfrm>
            <a:off x="787067" y="592941"/>
            <a:ext cx="16713866" cy="9101117"/>
            <a:chOff x="0" y="0"/>
            <a:chExt cx="4402006" cy="2397002"/>
          </a:xfrm>
        </p:grpSpPr>
        <p:sp>
          <p:nvSpPr>
            <p:cNvPr id="3" name="Freeform 3"/>
            <p:cNvSpPr/>
            <p:nvPr/>
          </p:nvSpPr>
          <p:spPr>
            <a:xfrm>
              <a:off x="0" y="0"/>
              <a:ext cx="4402006" cy="2397002"/>
            </a:xfrm>
            <a:custGeom>
              <a:avLst/>
              <a:gdLst/>
              <a:ahLst/>
              <a:cxnLst/>
              <a:rect l="l" t="t" r="r" b="b"/>
              <a:pathLst>
                <a:path w="4402006" h="2397002">
                  <a:moveTo>
                    <a:pt x="23623" y="0"/>
                  </a:moveTo>
                  <a:lnTo>
                    <a:pt x="4378382" y="0"/>
                  </a:lnTo>
                  <a:cubicBezTo>
                    <a:pt x="4391429" y="0"/>
                    <a:pt x="4402006" y="10577"/>
                    <a:pt x="4402006" y="23623"/>
                  </a:cubicBezTo>
                  <a:lnTo>
                    <a:pt x="4402006" y="2373379"/>
                  </a:lnTo>
                  <a:cubicBezTo>
                    <a:pt x="4402006" y="2379644"/>
                    <a:pt x="4399517" y="2385653"/>
                    <a:pt x="4395087" y="2390083"/>
                  </a:cubicBezTo>
                  <a:cubicBezTo>
                    <a:pt x="4390656" y="2394513"/>
                    <a:pt x="4384647" y="2397002"/>
                    <a:pt x="4378382" y="2397002"/>
                  </a:cubicBezTo>
                  <a:lnTo>
                    <a:pt x="23623" y="2397002"/>
                  </a:lnTo>
                  <a:cubicBezTo>
                    <a:pt x="17358" y="2397002"/>
                    <a:pt x="11349" y="2394513"/>
                    <a:pt x="6919" y="2390083"/>
                  </a:cubicBezTo>
                  <a:cubicBezTo>
                    <a:pt x="2489" y="2385653"/>
                    <a:pt x="0" y="2379644"/>
                    <a:pt x="0" y="2373379"/>
                  </a:cubicBezTo>
                  <a:lnTo>
                    <a:pt x="0" y="23623"/>
                  </a:lnTo>
                  <a:cubicBezTo>
                    <a:pt x="0" y="17358"/>
                    <a:pt x="2489" y="11349"/>
                    <a:pt x="6919" y="6919"/>
                  </a:cubicBezTo>
                  <a:cubicBezTo>
                    <a:pt x="11349" y="2489"/>
                    <a:pt x="17358" y="0"/>
                    <a:pt x="23623" y="0"/>
                  </a:cubicBezTo>
                  <a:close/>
                </a:path>
              </a:pathLst>
            </a:custGeom>
            <a:solidFill>
              <a:srgbClr val="E6EAEF"/>
            </a:solidFill>
            <a:ln w="19050" cap="rnd">
              <a:solidFill>
                <a:srgbClr val="243342"/>
              </a:solidFill>
              <a:prstDash val="solid"/>
              <a:round/>
            </a:ln>
          </p:spPr>
        </p:sp>
        <p:sp>
          <p:nvSpPr>
            <p:cNvPr id="4" name="TextBox 4"/>
            <p:cNvSpPr txBox="1"/>
            <p:nvPr/>
          </p:nvSpPr>
          <p:spPr>
            <a:xfrm>
              <a:off x="0" y="-38100"/>
              <a:ext cx="4402006" cy="2435102"/>
            </a:xfrm>
            <a:prstGeom prst="rect">
              <a:avLst/>
            </a:prstGeom>
          </p:spPr>
          <p:txBody>
            <a:bodyPr lIns="50800" tIns="50800" rIns="50800" bIns="50800" rtlCol="0" anchor="ctr"/>
            <a:lstStyle/>
            <a:p>
              <a:pPr algn="ctr">
                <a:lnSpc>
                  <a:spcPts val="3362"/>
                </a:lnSpc>
              </a:pPr>
              <a:endParaRPr/>
            </a:p>
          </p:txBody>
        </p:sp>
      </p:grpSp>
      <p:grpSp>
        <p:nvGrpSpPr>
          <p:cNvPr id="5" name="Group 5"/>
          <p:cNvGrpSpPr/>
          <p:nvPr/>
        </p:nvGrpSpPr>
        <p:grpSpPr>
          <a:xfrm rot="-7538080">
            <a:off x="-7029811" y="-5584933"/>
            <a:ext cx="9808447" cy="9331824"/>
            <a:chOff x="0" y="0"/>
            <a:chExt cx="13077930" cy="12442432"/>
          </a:xfrm>
        </p:grpSpPr>
        <p:grpSp>
          <p:nvGrpSpPr>
            <p:cNvPr id="6" name="Group 6"/>
            <p:cNvGrpSpPr/>
            <p:nvPr/>
          </p:nvGrpSpPr>
          <p:grpSpPr>
            <a:xfrm rot="2252144">
              <a:off x="1498251" y="1484738"/>
              <a:ext cx="7399579" cy="7432687"/>
              <a:chOff x="0" y="0"/>
              <a:chExt cx="2816645" cy="2829248"/>
            </a:xfrm>
          </p:grpSpPr>
          <p:sp>
            <p:nvSpPr>
              <p:cNvPr id="7" name="Freeform 7"/>
              <p:cNvSpPr/>
              <p:nvPr/>
            </p:nvSpPr>
            <p:spPr>
              <a:xfrm>
                <a:off x="0" y="0"/>
                <a:ext cx="2816645" cy="2829248"/>
              </a:xfrm>
              <a:custGeom>
                <a:avLst/>
                <a:gdLst/>
                <a:ahLst/>
                <a:cxnLst/>
                <a:rect l="l" t="t" r="r" b="b"/>
                <a:pathLst>
                  <a:path w="2816645" h="2829248">
                    <a:moveTo>
                      <a:pt x="0" y="0"/>
                    </a:moveTo>
                    <a:lnTo>
                      <a:pt x="2816645" y="0"/>
                    </a:lnTo>
                    <a:lnTo>
                      <a:pt x="2816645" y="2829248"/>
                    </a:lnTo>
                    <a:lnTo>
                      <a:pt x="0" y="2829248"/>
                    </a:lnTo>
                    <a:close/>
                  </a:path>
                </a:pathLst>
              </a:custGeom>
              <a:solidFill>
                <a:srgbClr val="243342"/>
              </a:solidFill>
            </p:spPr>
          </p:sp>
          <p:sp>
            <p:nvSpPr>
              <p:cNvPr id="8" name="TextBox 8"/>
              <p:cNvSpPr txBox="1"/>
              <p:nvPr/>
            </p:nvSpPr>
            <p:spPr>
              <a:xfrm>
                <a:off x="0" y="-123825"/>
                <a:ext cx="2816645" cy="2953073"/>
              </a:xfrm>
              <a:prstGeom prst="rect">
                <a:avLst/>
              </a:prstGeom>
            </p:spPr>
            <p:txBody>
              <a:bodyPr lIns="50800" tIns="50800" rIns="50800" bIns="50800" rtlCol="0" anchor="ctr"/>
              <a:lstStyle/>
              <a:p>
                <a:pPr algn="ctr">
                  <a:lnSpc>
                    <a:spcPts val="2659"/>
                  </a:lnSpc>
                  <a:spcBef>
                    <a:spcPct val="0"/>
                  </a:spcBef>
                </a:pPr>
                <a:endParaRPr/>
              </a:p>
            </p:txBody>
          </p:sp>
        </p:grpSp>
        <p:grpSp>
          <p:nvGrpSpPr>
            <p:cNvPr id="9" name="Group 9"/>
            <p:cNvGrpSpPr/>
            <p:nvPr/>
          </p:nvGrpSpPr>
          <p:grpSpPr>
            <a:xfrm rot="2252144">
              <a:off x="2397493" y="3224228"/>
              <a:ext cx="7399579" cy="7432687"/>
              <a:chOff x="0" y="0"/>
              <a:chExt cx="2816645" cy="2829248"/>
            </a:xfrm>
          </p:grpSpPr>
          <p:sp>
            <p:nvSpPr>
              <p:cNvPr id="10" name="Freeform 10"/>
              <p:cNvSpPr/>
              <p:nvPr/>
            </p:nvSpPr>
            <p:spPr>
              <a:xfrm>
                <a:off x="0" y="0"/>
                <a:ext cx="2816645" cy="2829248"/>
              </a:xfrm>
              <a:custGeom>
                <a:avLst/>
                <a:gdLst/>
                <a:ahLst/>
                <a:cxnLst/>
                <a:rect l="l" t="t" r="r" b="b"/>
                <a:pathLst>
                  <a:path w="2816645" h="2829248">
                    <a:moveTo>
                      <a:pt x="0" y="0"/>
                    </a:moveTo>
                    <a:lnTo>
                      <a:pt x="2816645" y="0"/>
                    </a:lnTo>
                    <a:lnTo>
                      <a:pt x="2816645" y="2829248"/>
                    </a:lnTo>
                    <a:lnTo>
                      <a:pt x="0" y="2829248"/>
                    </a:lnTo>
                    <a:close/>
                  </a:path>
                </a:pathLst>
              </a:custGeom>
              <a:solidFill>
                <a:srgbClr val="535659"/>
              </a:solidFill>
            </p:spPr>
          </p:sp>
          <p:sp>
            <p:nvSpPr>
              <p:cNvPr id="11" name="TextBox 11"/>
              <p:cNvSpPr txBox="1"/>
              <p:nvPr/>
            </p:nvSpPr>
            <p:spPr>
              <a:xfrm>
                <a:off x="0" y="-123825"/>
                <a:ext cx="2816645" cy="2953073"/>
              </a:xfrm>
              <a:prstGeom prst="rect">
                <a:avLst/>
              </a:prstGeom>
            </p:spPr>
            <p:txBody>
              <a:bodyPr lIns="50800" tIns="50800" rIns="50800" bIns="50800" rtlCol="0" anchor="ctr"/>
              <a:lstStyle/>
              <a:p>
                <a:pPr algn="ctr">
                  <a:lnSpc>
                    <a:spcPts val="2659"/>
                  </a:lnSpc>
                  <a:spcBef>
                    <a:spcPct val="0"/>
                  </a:spcBef>
                </a:pPr>
                <a:endParaRPr/>
              </a:p>
            </p:txBody>
          </p:sp>
        </p:grpSp>
        <p:grpSp>
          <p:nvGrpSpPr>
            <p:cNvPr id="12" name="Group 12"/>
            <p:cNvGrpSpPr/>
            <p:nvPr/>
          </p:nvGrpSpPr>
          <p:grpSpPr>
            <a:xfrm rot="2252144">
              <a:off x="4180100" y="3525007"/>
              <a:ext cx="7399579" cy="7432687"/>
              <a:chOff x="0" y="0"/>
              <a:chExt cx="2816645" cy="2829248"/>
            </a:xfrm>
          </p:grpSpPr>
          <p:sp>
            <p:nvSpPr>
              <p:cNvPr id="13" name="Freeform 13"/>
              <p:cNvSpPr/>
              <p:nvPr/>
            </p:nvSpPr>
            <p:spPr>
              <a:xfrm>
                <a:off x="0" y="0"/>
                <a:ext cx="2816645" cy="2829248"/>
              </a:xfrm>
              <a:custGeom>
                <a:avLst/>
                <a:gdLst/>
                <a:ahLst/>
                <a:cxnLst/>
                <a:rect l="l" t="t" r="r" b="b"/>
                <a:pathLst>
                  <a:path w="2816645" h="2829248">
                    <a:moveTo>
                      <a:pt x="0" y="0"/>
                    </a:moveTo>
                    <a:lnTo>
                      <a:pt x="2816645" y="0"/>
                    </a:lnTo>
                    <a:lnTo>
                      <a:pt x="2816645" y="2829248"/>
                    </a:lnTo>
                    <a:lnTo>
                      <a:pt x="0" y="2829248"/>
                    </a:lnTo>
                    <a:close/>
                  </a:path>
                </a:pathLst>
              </a:custGeom>
              <a:solidFill>
                <a:srgbClr val="858789"/>
              </a:solidFill>
            </p:spPr>
          </p:sp>
          <p:sp>
            <p:nvSpPr>
              <p:cNvPr id="14" name="TextBox 14"/>
              <p:cNvSpPr txBox="1"/>
              <p:nvPr/>
            </p:nvSpPr>
            <p:spPr>
              <a:xfrm>
                <a:off x="0" y="-123825"/>
                <a:ext cx="2816645" cy="2953073"/>
              </a:xfrm>
              <a:prstGeom prst="rect">
                <a:avLst/>
              </a:prstGeom>
            </p:spPr>
            <p:txBody>
              <a:bodyPr lIns="50800" tIns="50800" rIns="50800" bIns="50800" rtlCol="0" anchor="ctr"/>
              <a:lstStyle/>
              <a:p>
                <a:pPr algn="ctr">
                  <a:lnSpc>
                    <a:spcPts val="2659"/>
                  </a:lnSpc>
                  <a:spcBef>
                    <a:spcPct val="0"/>
                  </a:spcBef>
                </a:pPr>
                <a:endParaRPr/>
              </a:p>
            </p:txBody>
          </p:sp>
        </p:grpSp>
      </p:grpSp>
      <p:grpSp>
        <p:nvGrpSpPr>
          <p:cNvPr id="15" name="Group 15"/>
          <p:cNvGrpSpPr/>
          <p:nvPr/>
        </p:nvGrpSpPr>
        <p:grpSpPr>
          <a:xfrm rot="2124477">
            <a:off x="15979122" y="5429903"/>
            <a:ext cx="9808447" cy="9331824"/>
            <a:chOff x="0" y="0"/>
            <a:chExt cx="13077930" cy="12442432"/>
          </a:xfrm>
        </p:grpSpPr>
        <p:grpSp>
          <p:nvGrpSpPr>
            <p:cNvPr id="16" name="Group 16"/>
            <p:cNvGrpSpPr/>
            <p:nvPr/>
          </p:nvGrpSpPr>
          <p:grpSpPr>
            <a:xfrm rot="2252144">
              <a:off x="1498251" y="1484738"/>
              <a:ext cx="7399579" cy="7432687"/>
              <a:chOff x="0" y="0"/>
              <a:chExt cx="2816645" cy="2829248"/>
            </a:xfrm>
          </p:grpSpPr>
          <p:sp>
            <p:nvSpPr>
              <p:cNvPr id="17" name="Freeform 17"/>
              <p:cNvSpPr/>
              <p:nvPr/>
            </p:nvSpPr>
            <p:spPr>
              <a:xfrm>
                <a:off x="0" y="0"/>
                <a:ext cx="2816645" cy="2829248"/>
              </a:xfrm>
              <a:custGeom>
                <a:avLst/>
                <a:gdLst/>
                <a:ahLst/>
                <a:cxnLst/>
                <a:rect l="l" t="t" r="r" b="b"/>
                <a:pathLst>
                  <a:path w="2816645" h="2829248">
                    <a:moveTo>
                      <a:pt x="0" y="0"/>
                    </a:moveTo>
                    <a:lnTo>
                      <a:pt x="2816645" y="0"/>
                    </a:lnTo>
                    <a:lnTo>
                      <a:pt x="2816645" y="2829248"/>
                    </a:lnTo>
                    <a:lnTo>
                      <a:pt x="0" y="2829248"/>
                    </a:lnTo>
                    <a:close/>
                  </a:path>
                </a:pathLst>
              </a:custGeom>
              <a:solidFill>
                <a:srgbClr val="243342"/>
              </a:solidFill>
            </p:spPr>
          </p:sp>
          <p:sp>
            <p:nvSpPr>
              <p:cNvPr id="18" name="TextBox 18"/>
              <p:cNvSpPr txBox="1"/>
              <p:nvPr/>
            </p:nvSpPr>
            <p:spPr>
              <a:xfrm>
                <a:off x="0" y="-123825"/>
                <a:ext cx="2816645" cy="2953073"/>
              </a:xfrm>
              <a:prstGeom prst="rect">
                <a:avLst/>
              </a:prstGeom>
            </p:spPr>
            <p:txBody>
              <a:bodyPr lIns="50800" tIns="50800" rIns="50800" bIns="50800" rtlCol="0" anchor="ctr"/>
              <a:lstStyle/>
              <a:p>
                <a:pPr algn="ctr">
                  <a:lnSpc>
                    <a:spcPts val="2659"/>
                  </a:lnSpc>
                  <a:spcBef>
                    <a:spcPct val="0"/>
                  </a:spcBef>
                </a:pPr>
                <a:endParaRPr/>
              </a:p>
            </p:txBody>
          </p:sp>
        </p:grpSp>
        <p:grpSp>
          <p:nvGrpSpPr>
            <p:cNvPr id="19" name="Group 19"/>
            <p:cNvGrpSpPr/>
            <p:nvPr/>
          </p:nvGrpSpPr>
          <p:grpSpPr>
            <a:xfrm rot="2252144">
              <a:off x="2397493" y="3224228"/>
              <a:ext cx="7399579" cy="7432687"/>
              <a:chOff x="0" y="0"/>
              <a:chExt cx="2816645" cy="2829248"/>
            </a:xfrm>
          </p:grpSpPr>
          <p:sp>
            <p:nvSpPr>
              <p:cNvPr id="20" name="Freeform 20"/>
              <p:cNvSpPr/>
              <p:nvPr/>
            </p:nvSpPr>
            <p:spPr>
              <a:xfrm>
                <a:off x="0" y="0"/>
                <a:ext cx="2816645" cy="2829248"/>
              </a:xfrm>
              <a:custGeom>
                <a:avLst/>
                <a:gdLst/>
                <a:ahLst/>
                <a:cxnLst/>
                <a:rect l="l" t="t" r="r" b="b"/>
                <a:pathLst>
                  <a:path w="2816645" h="2829248">
                    <a:moveTo>
                      <a:pt x="0" y="0"/>
                    </a:moveTo>
                    <a:lnTo>
                      <a:pt x="2816645" y="0"/>
                    </a:lnTo>
                    <a:lnTo>
                      <a:pt x="2816645" y="2829248"/>
                    </a:lnTo>
                    <a:lnTo>
                      <a:pt x="0" y="2829248"/>
                    </a:lnTo>
                    <a:close/>
                  </a:path>
                </a:pathLst>
              </a:custGeom>
              <a:solidFill>
                <a:srgbClr val="535659"/>
              </a:solidFill>
            </p:spPr>
          </p:sp>
          <p:sp>
            <p:nvSpPr>
              <p:cNvPr id="21" name="TextBox 21"/>
              <p:cNvSpPr txBox="1"/>
              <p:nvPr/>
            </p:nvSpPr>
            <p:spPr>
              <a:xfrm>
                <a:off x="0" y="-123825"/>
                <a:ext cx="2816645" cy="2953073"/>
              </a:xfrm>
              <a:prstGeom prst="rect">
                <a:avLst/>
              </a:prstGeom>
            </p:spPr>
            <p:txBody>
              <a:bodyPr lIns="50800" tIns="50800" rIns="50800" bIns="50800" rtlCol="0" anchor="ctr"/>
              <a:lstStyle/>
              <a:p>
                <a:pPr algn="ctr">
                  <a:lnSpc>
                    <a:spcPts val="2659"/>
                  </a:lnSpc>
                  <a:spcBef>
                    <a:spcPct val="0"/>
                  </a:spcBef>
                </a:pPr>
                <a:endParaRPr/>
              </a:p>
            </p:txBody>
          </p:sp>
        </p:grpSp>
        <p:grpSp>
          <p:nvGrpSpPr>
            <p:cNvPr id="22" name="Group 22"/>
            <p:cNvGrpSpPr/>
            <p:nvPr/>
          </p:nvGrpSpPr>
          <p:grpSpPr>
            <a:xfrm rot="2252144">
              <a:off x="4180100" y="3525007"/>
              <a:ext cx="7399579" cy="7432687"/>
              <a:chOff x="0" y="0"/>
              <a:chExt cx="2816645" cy="2829248"/>
            </a:xfrm>
          </p:grpSpPr>
          <p:sp>
            <p:nvSpPr>
              <p:cNvPr id="23" name="Freeform 23"/>
              <p:cNvSpPr/>
              <p:nvPr/>
            </p:nvSpPr>
            <p:spPr>
              <a:xfrm>
                <a:off x="0" y="0"/>
                <a:ext cx="2816645" cy="2829248"/>
              </a:xfrm>
              <a:custGeom>
                <a:avLst/>
                <a:gdLst/>
                <a:ahLst/>
                <a:cxnLst/>
                <a:rect l="l" t="t" r="r" b="b"/>
                <a:pathLst>
                  <a:path w="2816645" h="2829248">
                    <a:moveTo>
                      <a:pt x="0" y="0"/>
                    </a:moveTo>
                    <a:lnTo>
                      <a:pt x="2816645" y="0"/>
                    </a:lnTo>
                    <a:lnTo>
                      <a:pt x="2816645" y="2829248"/>
                    </a:lnTo>
                    <a:lnTo>
                      <a:pt x="0" y="2829248"/>
                    </a:lnTo>
                    <a:close/>
                  </a:path>
                </a:pathLst>
              </a:custGeom>
              <a:solidFill>
                <a:srgbClr val="858789"/>
              </a:solidFill>
            </p:spPr>
          </p:sp>
          <p:sp>
            <p:nvSpPr>
              <p:cNvPr id="24" name="TextBox 24"/>
              <p:cNvSpPr txBox="1"/>
              <p:nvPr/>
            </p:nvSpPr>
            <p:spPr>
              <a:xfrm>
                <a:off x="0" y="-123825"/>
                <a:ext cx="2816645" cy="2953073"/>
              </a:xfrm>
              <a:prstGeom prst="rect">
                <a:avLst/>
              </a:prstGeom>
            </p:spPr>
            <p:txBody>
              <a:bodyPr lIns="50800" tIns="50800" rIns="50800" bIns="50800" rtlCol="0" anchor="ctr"/>
              <a:lstStyle/>
              <a:p>
                <a:pPr algn="ctr">
                  <a:lnSpc>
                    <a:spcPts val="2659"/>
                  </a:lnSpc>
                  <a:spcBef>
                    <a:spcPct val="0"/>
                  </a:spcBef>
                </a:pPr>
                <a:endParaRPr/>
              </a:p>
            </p:txBody>
          </p:sp>
        </p:grpSp>
      </p:grpSp>
      <p:grpSp>
        <p:nvGrpSpPr>
          <p:cNvPr id="25" name="Group 25"/>
          <p:cNvGrpSpPr>
            <a:grpSpLocks noChangeAspect="1"/>
          </p:cNvGrpSpPr>
          <p:nvPr/>
        </p:nvGrpSpPr>
        <p:grpSpPr>
          <a:xfrm>
            <a:off x="1490452" y="3745408"/>
            <a:ext cx="6458391" cy="4848531"/>
            <a:chOff x="0" y="0"/>
            <a:chExt cx="8916670" cy="6694043"/>
          </a:xfrm>
        </p:grpSpPr>
        <p:sp>
          <p:nvSpPr>
            <p:cNvPr id="26" name="Freeform 26"/>
            <p:cNvSpPr/>
            <p:nvPr/>
          </p:nvSpPr>
          <p:spPr>
            <a:xfrm>
              <a:off x="155575" y="155575"/>
              <a:ext cx="8605520" cy="6382893"/>
            </a:xfrm>
            <a:custGeom>
              <a:avLst/>
              <a:gdLst/>
              <a:ahLst/>
              <a:cxnLst/>
              <a:rect l="l" t="t" r="r" b="b"/>
              <a:pathLst>
                <a:path w="8605520" h="6382893">
                  <a:moveTo>
                    <a:pt x="0" y="0"/>
                  </a:moveTo>
                  <a:lnTo>
                    <a:pt x="8605520" y="0"/>
                  </a:lnTo>
                  <a:lnTo>
                    <a:pt x="8605520" y="6382893"/>
                  </a:lnTo>
                  <a:lnTo>
                    <a:pt x="0" y="6382893"/>
                  </a:lnTo>
                  <a:close/>
                </a:path>
              </a:pathLst>
            </a:custGeom>
            <a:blipFill>
              <a:blip r:embed="rId2"/>
              <a:stretch>
                <a:fillRect t="-33094" b="-33094"/>
              </a:stretch>
            </a:blipFill>
          </p:spPr>
        </p:sp>
        <p:sp>
          <p:nvSpPr>
            <p:cNvPr id="27" name="Freeform 27"/>
            <p:cNvSpPr/>
            <p:nvPr/>
          </p:nvSpPr>
          <p:spPr>
            <a:xfrm>
              <a:off x="6350" y="6350"/>
              <a:ext cx="8903970" cy="6681343"/>
            </a:xfrm>
            <a:custGeom>
              <a:avLst/>
              <a:gdLst/>
              <a:ahLst/>
              <a:cxnLst/>
              <a:rect l="l" t="t" r="r" b="b"/>
              <a:pathLst>
                <a:path w="8903970" h="6681343">
                  <a:moveTo>
                    <a:pt x="8903970" y="6681343"/>
                  </a:moveTo>
                  <a:lnTo>
                    <a:pt x="0" y="6681343"/>
                  </a:lnTo>
                  <a:lnTo>
                    <a:pt x="0" y="0"/>
                  </a:lnTo>
                  <a:lnTo>
                    <a:pt x="8903970" y="0"/>
                  </a:lnTo>
                  <a:lnTo>
                    <a:pt x="8903970" y="6681343"/>
                  </a:lnTo>
                  <a:close/>
                  <a:moveTo>
                    <a:pt x="19050" y="6662293"/>
                  </a:moveTo>
                  <a:lnTo>
                    <a:pt x="8884920" y="6662293"/>
                  </a:lnTo>
                  <a:lnTo>
                    <a:pt x="8884920" y="19050"/>
                  </a:lnTo>
                  <a:lnTo>
                    <a:pt x="19050" y="19050"/>
                  </a:lnTo>
                  <a:lnTo>
                    <a:pt x="19050" y="6662293"/>
                  </a:lnTo>
                  <a:close/>
                  <a:moveTo>
                    <a:pt x="8764270" y="6541643"/>
                  </a:moveTo>
                  <a:lnTo>
                    <a:pt x="139700" y="6541643"/>
                  </a:lnTo>
                  <a:lnTo>
                    <a:pt x="139700" y="139700"/>
                  </a:lnTo>
                  <a:lnTo>
                    <a:pt x="8764270" y="139700"/>
                  </a:lnTo>
                  <a:lnTo>
                    <a:pt x="8764270" y="6541643"/>
                  </a:lnTo>
                  <a:close/>
                  <a:moveTo>
                    <a:pt x="158750" y="6522593"/>
                  </a:moveTo>
                  <a:lnTo>
                    <a:pt x="8745220" y="6522593"/>
                  </a:lnTo>
                  <a:lnTo>
                    <a:pt x="8745220" y="158750"/>
                  </a:lnTo>
                  <a:lnTo>
                    <a:pt x="158750" y="158750"/>
                  </a:lnTo>
                  <a:lnTo>
                    <a:pt x="158750" y="6522593"/>
                  </a:lnTo>
                  <a:close/>
                </a:path>
              </a:pathLst>
            </a:custGeom>
            <a:solidFill>
              <a:srgbClr val="535659"/>
            </a:solidFill>
          </p:spPr>
        </p:sp>
      </p:grpSp>
      <p:sp>
        <p:nvSpPr>
          <p:cNvPr id="28" name="TextBox 28"/>
          <p:cNvSpPr txBox="1"/>
          <p:nvPr/>
        </p:nvSpPr>
        <p:spPr>
          <a:xfrm>
            <a:off x="1490452" y="819150"/>
            <a:ext cx="6584507" cy="1727107"/>
          </a:xfrm>
          <a:prstGeom prst="rect">
            <a:avLst/>
          </a:prstGeom>
        </p:spPr>
        <p:txBody>
          <a:bodyPr lIns="0" tIns="0" rIns="0" bIns="0" rtlCol="0" anchor="t">
            <a:spAutoFit/>
          </a:bodyPr>
          <a:lstStyle/>
          <a:p>
            <a:pPr algn="ctr">
              <a:lnSpc>
                <a:spcPts val="9199"/>
              </a:lnSpc>
            </a:pPr>
            <a:r>
              <a:rPr lang="en-US" sz="9999" b="1">
                <a:solidFill>
                  <a:srgbClr val="243342"/>
                </a:solidFill>
                <a:latin typeface="Karnchang Bold"/>
                <a:ea typeface="Karnchang Bold"/>
                <a:cs typeface="Karnchang Bold"/>
                <a:sym typeface="Karnchang Bold"/>
              </a:rPr>
              <a:t>BAB 2</a:t>
            </a:r>
          </a:p>
        </p:txBody>
      </p:sp>
      <p:sp>
        <p:nvSpPr>
          <p:cNvPr id="29" name="TextBox 29"/>
          <p:cNvSpPr txBox="1"/>
          <p:nvPr/>
        </p:nvSpPr>
        <p:spPr>
          <a:xfrm>
            <a:off x="853742" y="2344002"/>
            <a:ext cx="7731811" cy="1107440"/>
          </a:xfrm>
          <a:prstGeom prst="rect">
            <a:avLst/>
          </a:prstGeom>
        </p:spPr>
        <p:txBody>
          <a:bodyPr lIns="0" tIns="0" rIns="0" bIns="0" rtlCol="0" anchor="t">
            <a:spAutoFit/>
          </a:bodyPr>
          <a:lstStyle/>
          <a:p>
            <a:pPr algn="ctr">
              <a:lnSpc>
                <a:spcPts val="5980"/>
              </a:lnSpc>
            </a:pPr>
            <a:r>
              <a:rPr lang="en-US" sz="6500" b="1">
                <a:solidFill>
                  <a:srgbClr val="000000"/>
                </a:solidFill>
                <a:latin typeface="Karnchang Bold"/>
                <a:ea typeface="Karnchang Bold"/>
                <a:cs typeface="Karnchang Bold"/>
                <a:sym typeface="Karnchang Bold"/>
              </a:rPr>
              <a:t>Landasan Teori</a:t>
            </a:r>
          </a:p>
        </p:txBody>
      </p:sp>
      <p:sp>
        <p:nvSpPr>
          <p:cNvPr id="30" name="Freeform 30"/>
          <p:cNvSpPr/>
          <p:nvPr/>
        </p:nvSpPr>
        <p:spPr>
          <a:xfrm>
            <a:off x="8641892" y="2122482"/>
            <a:ext cx="709859" cy="709859"/>
          </a:xfrm>
          <a:custGeom>
            <a:avLst/>
            <a:gdLst/>
            <a:ahLst/>
            <a:cxnLst/>
            <a:rect l="l" t="t" r="r" b="b"/>
            <a:pathLst>
              <a:path w="709859" h="709859">
                <a:moveTo>
                  <a:pt x="0" y="0"/>
                </a:moveTo>
                <a:lnTo>
                  <a:pt x="709859" y="0"/>
                </a:lnTo>
                <a:lnTo>
                  <a:pt x="709859" y="709859"/>
                </a:lnTo>
                <a:lnTo>
                  <a:pt x="0" y="70985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31" name="Group 31"/>
          <p:cNvGrpSpPr/>
          <p:nvPr/>
        </p:nvGrpSpPr>
        <p:grpSpPr>
          <a:xfrm>
            <a:off x="8267198" y="2985180"/>
            <a:ext cx="8940905" cy="6085349"/>
            <a:chOff x="0" y="0"/>
            <a:chExt cx="2187113" cy="1488590"/>
          </a:xfrm>
        </p:grpSpPr>
        <p:sp>
          <p:nvSpPr>
            <p:cNvPr id="32" name="Freeform 32"/>
            <p:cNvSpPr/>
            <p:nvPr/>
          </p:nvSpPr>
          <p:spPr>
            <a:xfrm>
              <a:off x="0" y="0"/>
              <a:ext cx="2187113" cy="1488590"/>
            </a:xfrm>
            <a:custGeom>
              <a:avLst/>
              <a:gdLst/>
              <a:ahLst/>
              <a:cxnLst/>
              <a:rect l="l" t="t" r="r" b="b"/>
              <a:pathLst>
                <a:path w="2187113" h="1488590">
                  <a:moveTo>
                    <a:pt x="44161" y="0"/>
                  </a:moveTo>
                  <a:lnTo>
                    <a:pt x="2142952" y="0"/>
                  </a:lnTo>
                  <a:cubicBezTo>
                    <a:pt x="2154665" y="0"/>
                    <a:pt x="2165897" y="4653"/>
                    <a:pt x="2174179" y="12934"/>
                  </a:cubicBezTo>
                  <a:cubicBezTo>
                    <a:pt x="2182461" y="21216"/>
                    <a:pt x="2187113" y="32449"/>
                    <a:pt x="2187113" y="44161"/>
                  </a:cubicBezTo>
                  <a:lnTo>
                    <a:pt x="2187113" y="1444430"/>
                  </a:lnTo>
                  <a:cubicBezTo>
                    <a:pt x="2187113" y="1468819"/>
                    <a:pt x="2167342" y="1488590"/>
                    <a:pt x="2142952" y="1488590"/>
                  </a:cubicBezTo>
                  <a:lnTo>
                    <a:pt x="44161" y="1488590"/>
                  </a:lnTo>
                  <a:cubicBezTo>
                    <a:pt x="19771" y="1488590"/>
                    <a:pt x="0" y="1468819"/>
                    <a:pt x="0" y="1444430"/>
                  </a:cubicBezTo>
                  <a:lnTo>
                    <a:pt x="0" y="44161"/>
                  </a:lnTo>
                  <a:cubicBezTo>
                    <a:pt x="0" y="19771"/>
                    <a:pt x="19771" y="0"/>
                    <a:pt x="44161" y="0"/>
                  </a:cubicBezTo>
                  <a:close/>
                </a:path>
              </a:pathLst>
            </a:custGeom>
            <a:solidFill>
              <a:srgbClr val="858789">
                <a:alpha val="40000"/>
              </a:srgbClr>
            </a:solidFill>
            <a:ln w="19050" cap="rnd">
              <a:solidFill>
                <a:srgbClr val="243342">
                  <a:alpha val="40000"/>
                </a:srgbClr>
              </a:solidFill>
              <a:prstDash val="solid"/>
              <a:round/>
            </a:ln>
          </p:spPr>
        </p:sp>
        <p:sp>
          <p:nvSpPr>
            <p:cNvPr id="33" name="TextBox 33"/>
            <p:cNvSpPr txBox="1"/>
            <p:nvPr/>
          </p:nvSpPr>
          <p:spPr>
            <a:xfrm>
              <a:off x="0" y="-38100"/>
              <a:ext cx="2187113" cy="1526690"/>
            </a:xfrm>
            <a:prstGeom prst="rect">
              <a:avLst/>
            </a:prstGeom>
          </p:spPr>
          <p:txBody>
            <a:bodyPr lIns="54695" tIns="54695" rIns="54695" bIns="54695" rtlCol="0" anchor="ctr"/>
            <a:lstStyle/>
            <a:p>
              <a:pPr algn="ctr">
                <a:lnSpc>
                  <a:spcPts val="3362"/>
                </a:lnSpc>
              </a:pPr>
              <a:endParaRPr/>
            </a:p>
          </p:txBody>
        </p:sp>
      </p:grpSp>
      <p:sp>
        <p:nvSpPr>
          <p:cNvPr id="34" name="TextBox 34"/>
          <p:cNvSpPr txBox="1"/>
          <p:nvPr/>
        </p:nvSpPr>
        <p:spPr>
          <a:xfrm>
            <a:off x="8641892" y="3019152"/>
            <a:ext cx="8367958" cy="5757084"/>
          </a:xfrm>
          <a:prstGeom prst="rect">
            <a:avLst/>
          </a:prstGeom>
        </p:spPr>
        <p:txBody>
          <a:bodyPr lIns="0" tIns="0" rIns="0" bIns="0" rtlCol="0" anchor="t">
            <a:spAutoFit/>
          </a:bodyPr>
          <a:lstStyle/>
          <a:p>
            <a:pPr algn="l">
              <a:lnSpc>
                <a:spcPts val="4069"/>
              </a:lnSpc>
            </a:pPr>
            <a:r>
              <a:rPr lang="en-US" sz="2907">
                <a:solidFill>
                  <a:srgbClr val="000000"/>
                </a:solidFill>
                <a:latin typeface="Karnchang"/>
                <a:ea typeface="Karnchang"/>
                <a:cs typeface="Karnchang"/>
                <a:sym typeface="Karnchang"/>
              </a:rPr>
              <a:t>Rekam Medik Elektronik adalah sistem digital yang digunakan untuk menyimpan, mengelola, dan mengakses informasi medis pasien secara elektronik. EMR menggantikan rekam medis tradisional berbasis kertas, menawarkan cara yang lebih efisien, aman, dan terorganisir untuk menyimpan data pasien di lingkungan perawatan kesehatan. Pada Permenkes No.24 Tahun 2022, yang mengatur bagaimana pengembangan atau digitalisasi dalam hal rekam medis, dengan berbagai tujuan dan manfaat yang dibawakan</a:t>
            </a:r>
          </a:p>
        </p:txBody>
      </p:sp>
      <p:sp>
        <p:nvSpPr>
          <p:cNvPr id="35" name="TextBox 35"/>
          <p:cNvSpPr txBox="1"/>
          <p:nvPr/>
        </p:nvSpPr>
        <p:spPr>
          <a:xfrm>
            <a:off x="9554331" y="2091008"/>
            <a:ext cx="7704969" cy="741382"/>
          </a:xfrm>
          <a:prstGeom prst="rect">
            <a:avLst/>
          </a:prstGeom>
        </p:spPr>
        <p:txBody>
          <a:bodyPr lIns="0" tIns="0" rIns="0" bIns="0" rtlCol="0" anchor="t">
            <a:spAutoFit/>
          </a:bodyPr>
          <a:lstStyle/>
          <a:p>
            <a:pPr algn="l">
              <a:lnSpc>
                <a:spcPts val="3962"/>
              </a:lnSpc>
            </a:pPr>
            <a:r>
              <a:rPr lang="en-US" sz="4306" b="1">
                <a:solidFill>
                  <a:srgbClr val="000000"/>
                </a:solidFill>
                <a:latin typeface="Karnchang Bold"/>
                <a:ea typeface="Karnchang Bold"/>
                <a:cs typeface="Karnchang Bold"/>
                <a:sym typeface="Karnchang Bold"/>
              </a:rPr>
              <a:t>Rekam Medik Elektronik (EMR)</a:t>
            </a:r>
          </a:p>
        </p:txBody>
      </p:sp>
      <p:grpSp>
        <p:nvGrpSpPr>
          <p:cNvPr id="36" name="Group 36"/>
          <p:cNvGrpSpPr/>
          <p:nvPr/>
        </p:nvGrpSpPr>
        <p:grpSpPr>
          <a:xfrm>
            <a:off x="15665503" y="317552"/>
            <a:ext cx="2042119" cy="650325"/>
            <a:chOff x="0" y="0"/>
            <a:chExt cx="537842" cy="171279"/>
          </a:xfrm>
        </p:grpSpPr>
        <p:sp>
          <p:nvSpPr>
            <p:cNvPr id="37" name="Freeform 37"/>
            <p:cNvSpPr/>
            <p:nvPr/>
          </p:nvSpPr>
          <p:spPr>
            <a:xfrm>
              <a:off x="0" y="0"/>
              <a:ext cx="537842" cy="171279"/>
            </a:xfrm>
            <a:custGeom>
              <a:avLst/>
              <a:gdLst/>
              <a:ahLst/>
              <a:cxnLst/>
              <a:rect l="l" t="t" r="r" b="b"/>
              <a:pathLst>
                <a:path w="537842" h="171279">
                  <a:moveTo>
                    <a:pt x="53076" y="0"/>
                  </a:moveTo>
                  <a:lnTo>
                    <a:pt x="484766" y="0"/>
                  </a:lnTo>
                  <a:cubicBezTo>
                    <a:pt x="514079" y="0"/>
                    <a:pt x="537842" y="23763"/>
                    <a:pt x="537842" y="53076"/>
                  </a:cubicBezTo>
                  <a:lnTo>
                    <a:pt x="537842" y="118203"/>
                  </a:lnTo>
                  <a:cubicBezTo>
                    <a:pt x="537842" y="132280"/>
                    <a:pt x="532250" y="145780"/>
                    <a:pt x="522296" y="155734"/>
                  </a:cubicBezTo>
                  <a:cubicBezTo>
                    <a:pt x="512343" y="165687"/>
                    <a:pt x="498843" y="171279"/>
                    <a:pt x="484766" y="171279"/>
                  </a:cubicBezTo>
                  <a:lnTo>
                    <a:pt x="53076" y="171279"/>
                  </a:lnTo>
                  <a:cubicBezTo>
                    <a:pt x="38999" y="171279"/>
                    <a:pt x="25499" y="165687"/>
                    <a:pt x="15546" y="155734"/>
                  </a:cubicBezTo>
                  <a:cubicBezTo>
                    <a:pt x="5592" y="145780"/>
                    <a:pt x="0" y="132280"/>
                    <a:pt x="0" y="118203"/>
                  </a:cubicBezTo>
                  <a:lnTo>
                    <a:pt x="0" y="53076"/>
                  </a:lnTo>
                  <a:cubicBezTo>
                    <a:pt x="0" y="38999"/>
                    <a:pt x="5592" y="25499"/>
                    <a:pt x="15546" y="15546"/>
                  </a:cubicBezTo>
                  <a:cubicBezTo>
                    <a:pt x="25499" y="5592"/>
                    <a:pt x="38999" y="0"/>
                    <a:pt x="53076" y="0"/>
                  </a:cubicBezTo>
                  <a:close/>
                </a:path>
              </a:pathLst>
            </a:custGeom>
            <a:solidFill>
              <a:srgbClr val="535659"/>
            </a:solidFill>
            <a:ln w="19050" cap="sq">
              <a:solidFill>
                <a:srgbClr val="243342"/>
              </a:solidFill>
              <a:prstDash val="solid"/>
              <a:miter/>
            </a:ln>
          </p:spPr>
        </p:sp>
        <p:sp>
          <p:nvSpPr>
            <p:cNvPr id="38" name="TextBox 38"/>
            <p:cNvSpPr txBox="1"/>
            <p:nvPr/>
          </p:nvSpPr>
          <p:spPr>
            <a:xfrm>
              <a:off x="0" y="-38100"/>
              <a:ext cx="537842" cy="209379"/>
            </a:xfrm>
            <a:prstGeom prst="rect">
              <a:avLst/>
            </a:prstGeom>
          </p:spPr>
          <p:txBody>
            <a:bodyPr lIns="50800" tIns="50800" rIns="50800" bIns="50800" rtlCol="0" anchor="ctr"/>
            <a:lstStyle/>
            <a:p>
              <a:pPr algn="ctr">
                <a:lnSpc>
                  <a:spcPts val="3362"/>
                </a:lnSpc>
              </a:pPr>
              <a:endParaRPr/>
            </a:p>
          </p:txBody>
        </p:sp>
      </p:grpSp>
      <p:grpSp>
        <p:nvGrpSpPr>
          <p:cNvPr id="39" name="Group 39"/>
          <p:cNvGrpSpPr/>
          <p:nvPr/>
        </p:nvGrpSpPr>
        <p:grpSpPr>
          <a:xfrm>
            <a:off x="629723" y="9258300"/>
            <a:ext cx="6961669" cy="627749"/>
            <a:chOff x="0" y="0"/>
            <a:chExt cx="1833526" cy="165333"/>
          </a:xfrm>
        </p:grpSpPr>
        <p:sp>
          <p:nvSpPr>
            <p:cNvPr id="40" name="Freeform 40"/>
            <p:cNvSpPr/>
            <p:nvPr/>
          </p:nvSpPr>
          <p:spPr>
            <a:xfrm>
              <a:off x="0" y="0"/>
              <a:ext cx="1833526" cy="165333"/>
            </a:xfrm>
            <a:custGeom>
              <a:avLst/>
              <a:gdLst/>
              <a:ahLst/>
              <a:cxnLst/>
              <a:rect l="l" t="t" r="r" b="b"/>
              <a:pathLst>
                <a:path w="1833526" h="165333">
                  <a:moveTo>
                    <a:pt x="16681" y="0"/>
                  </a:moveTo>
                  <a:lnTo>
                    <a:pt x="1816845" y="0"/>
                  </a:lnTo>
                  <a:cubicBezTo>
                    <a:pt x="1821269" y="0"/>
                    <a:pt x="1825512" y="1757"/>
                    <a:pt x="1828640" y="4886"/>
                  </a:cubicBezTo>
                  <a:cubicBezTo>
                    <a:pt x="1831769" y="8014"/>
                    <a:pt x="1833526" y="12257"/>
                    <a:pt x="1833526" y="16681"/>
                  </a:cubicBezTo>
                  <a:lnTo>
                    <a:pt x="1833526" y="148652"/>
                  </a:lnTo>
                  <a:cubicBezTo>
                    <a:pt x="1833526" y="157865"/>
                    <a:pt x="1826058" y="165333"/>
                    <a:pt x="1816845" y="165333"/>
                  </a:cubicBezTo>
                  <a:lnTo>
                    <a:pt x="16681" y="165333"/>
                  </a:lnTo>
                  <a:cubicBezTo>
                    <a:pt x="7468" y="165333"/>
                    <a:pt x="0" y="157865"/>
                    <a:pt x="0" y="148652"/>
                  </a:cubicBezTo>
                  <a:lnTo>
                    <a:pt x="0" y="16681"/>
                  </a:lnTo>
                  <a:cubicBezTo>
                    <a:pt x="0" y="7468"/>
                    <a:pt x="7468" y="0"/>
                    <a:pt x="16681" y="0"/>
                  </a:cubicBezTo>
                  <a:close/>
                </a:path>
              </a:pathLst>
            </a:custGeom>
            <a:solidFill>
              <a:srgbClr val="535659"/>
            </a:solidFill>
            <a:ln w="19050" cap="sq">
              <a:solidFill>
                <a:srgbClr val="243342"/>
              </a:solidFill>
              <a:prstDash val="solid"/>
              <a:miter/>
            </a:ln>
          </p:spPr>
        </p:sp>
        <p:sp>
          <p:nvSpPr>
            <p:cNvPr id="41" name="TextBox 41"/>
            <p:cNvSpPr txBox="1"/>
            <p:nvPr/>
          </p:nvSpPr>
          <p:spPr>
            <a:xfrm>
              <a:off x="0" y="-38100"/>
              <a:ext cx="1833526" cy="203433"/>
            </a:xfrm>
            <a:prstGeom prst="rect">
              <a:avLst/>
            </a:prstGeom>
          </p:spPr>
          <p:txBody>
            <a:bodyPr lIns="50800" tIns="50800" rIns="50800" bIns="50800" rtlCol="0" anchor="ctr"/>
            <a:lstStyle/>
            <a:p>
              <a:pPr algn="ctr">
                <a:lnSpc>
                  <a:spcPts val="3362"/>
                </a:lnSpc>
              </a:pPr>
              <a:endParaRPr/>
            </a:p>
          </p:txBody>
        </p:sp>
      </p:grpSp>
      <p:sp>
        <p:nvSpPr>
          <p:cNvPr id="42" name="TextBox 42"/>
          <p:cNvSpPr txBox="1"/>
          <p:nvPr/>
        </p:nvSpPr>
        <p:spPr>
          <a:xfrm>
            <a:off x="787067" y="9276256"/>
            <a:ext cx="7046259" cy="458486"/>
          </a:xfrm>
          <a:prstGeom prst="rect">
            <a:avLst/>
          </a:prstGeom>
        </p:spPr>
        <p:txBody>
          <a:bodyPr lIns="0" tIns="0" rIns="0" bIns="0" rtlCol="0" anchor="t">
            <a:spAutoFit/>
          </a:bodyPr>
          <a:lstStyle/>
          <a:p>
            <a:pPr algn="l">
              <a:lnSpc>
                <a:spcPts val="2986"/>
              </a:lnSpc>
            </a:pPr>
            <a:r>
              <a:rPr lang="en-US" sz="2133">
                <a:solidFill>
                  <a:srgbClr val="E6EAEF"/>
                </a:solidFill>
                <a:latin typeface="Karnchang"/>
                <a:ea typeface="Karnchang"/>
                <a:cs typeface="Karnchang"/>
                <a:sym typeface="Karnchang"/>
              </a:rPr>
              <a:t>Universitas Islam Nusantara | Teknik Informatika | 2025</a:t>
            </a:r>
          </a:p>
        </p:txBody>
      </p:sp>
      <p:pic>
        <p:nvPicPr>
          <p:cNvPr id="43" name="Picture 42">
            <a:extLst>
              <a:ext uri="{FF2B5EF4-FFF2-40B4-BE49-F238E27FC236}">
                <a16:creationId xmlns:a16="http://schemas.microsoft.com/office/drawing/2014/main" id="{6B6270E8-FC29-E924-6264-C79D84D666F2}"/>
              </a:ext>
            </a:extLst>
          </p:cNvPr>
          <p:cNvPicPr>
            <a:picLocks noChangeAspect="1"/>
          </p:cNvPicPr>
          <p:nvPr/>
        </p:nvPicPr>
        <p:blipFill rotWithShape="1">
          <a:blip r:embed="rId5">
            <a:extLst>
              <a:ext uri="{28A0092B-C50C-407E-A947-70E740481C1C}">
                <a14:useLocalDpi xmlns:a14="http://schemas.microsoft.com/office/drawing/2010/main" val="0"/>
              </a:ext>
            </a:extLst>
          </a:blip>
          <a:srcRect l="17591"/>
          <a:stretch/>
        </p:blipFill>
        <p:spPr>
          <a:xfrm>
            <a:off x="1603135" y="3852961"/>
            <a:ext cx="6230191" cy="4623163"/>
          </a:xfrm>
          <a:prstGeom prst="rect">
            <a:avLst/>
          </a:prstGeom>
        </p:spPr>
      </p:pic>
    </p:spTree>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E6EAEF"/>
        </a:solidFill>
        <a:effectLst/>
      </p:bgPr>
    </p:bg>
    <p:spTree>
      <p:nvGrpSpPr>
        <p:cNvPr id="1" name=""/>
        <p:cNvGrpSpPr/>
        <p:nvPr/>
      </p:nvGrpSpPr>
      <p:grpSpPr>
        <a:xfrm>
          <a:off x="0" y="0"/>
          <a:ext cx="0" cy="0"/>
          <a:chOff x="0" y="0"/>
          <a:chExt cx="0" cy="0"/>
        </a:xfrm>
      </p:grpSpPr>
      <p:grpSp>
        <p:nvGrpSpPr>
          <p:cNvPr id="2" name="Group 2"/>
          <p:cNvGrpSpPr/>
          <p:nvPr/>
        </p:nvGrpSpPr>
        <p:grpSpPr>
          <a:xfrm>
            <a:off x="787067" y="592941"/>
            <a:ext cx="16713866" cy="9101117"/>
            <a:chOff x="0" y="0"/>
            <a:chExt cx="4402006" cy="2397002"/>
          </a:xfrm>
        </p:grpSpPr>
        <p:sp>
          <p:nvSpPr>
            <p:cNvPr id="3" name="Freeform 3"/>
            <p:cNvSpPr/>
            <p:nvPr/>
          </p:nvSpPr>
          <p:spPr>
            <a:xfrm>
              <a:off x="0" y="0"/>
              <a:ext cx="4402006" cy="2397002"/>
            </a:xfrm>
            <a:custGeom>
              <a:avLst/>
              <a:gdLst/>
              <a:ahLst/>
              <a:cxnLst/>
              <a:rect l="l" t="t" r="r" b="b"/>
              <a:pathLst>
                <a:path w="4402006" h="2397002">
                  <a:moveTo>
                    <a:pt x="23623" y="0"/>
                  </a:moveTo>
                  <a:lnTo>
                    <a:pt x="4378382" y="0"/>
                  </a:lnTo>
                  <a:cubicBezTo>
                    <a:pt x="4391429" y="0"/>
                    <a:pt x="4402006" y="10577"/>
                    <a:pt x="4402006" y="23623"/>
                  </a:cubicBezTo>
                  <a:lnTo>
                    <a:pt x="4402006" y="2373379"/>
                  </a:lnTo>
                  <a:cubicBezTo>
                    <a:pt x="4402006" y="2379644"/>
                    <a:pt x="4399517" y="2385653"/>
                    <a:pt x="4395087" y="2390083"/>
                  </a:cubicBezTo>
                  <a:cubicBezTo>
                    <a:pt x="4390656" y="2394513"/>
                    <a:pt x="4384647" y="2397002"/>
                    <a:pt x="4378382" y="2397002"/>
                  </a:cubicBezTo>
                  <a:lnTo>
                    <a:pt x="23623" y="2397002"/>
                  </a:lnTo>
                  <a:cubicBezTo>
                    <a:pt x="17358" y="2397002"/>
                    <a:pt x="11349" y="2394513"/>
                    <a:pt x="6919" y="2390083"/>
                  </a:cubicBezTo>
                  <a:cubicBezTo>
                    <a:pt x="2489" y="2385653"/>
                    <a:pt x="0" y="2379644"/>
                    <a:pt x="0" y="2373379"/>
                  </a:cubicBezTo>
                  <a:lnTo>
                    <a:pt x="0" y="23623"/>
                  </a:lnTo>
                  <a:cubicBezTo>
                    <a:pt x="0" y="17358"/>
                    <a:pt x="2489" y="11349"/>
                    <a:pt x="6919" y="6919"/>
                  </a:cubicBezTo>
                  <a:cubicBezTo>
                    <a:pt x="11349" y="2489"/>
                    <a:pt x="17358" y="0"/>
                    <a:pt x="23623" y="0"/>
                  </a:cubicBezTo>
                  <a:close/>
                </a:path>
              </a:pathLst>
            </a:custGeom>
            <a:solidFill>
              <a:srgbClr val="E6EAEF"/>
            </a:solidFill>
            <a:ln w="19050" cap="rnd">
              <a:solidFill>
                <a:srgbClr val="243342"/>
              </a:solidFill>
              <a:prstDash val="solid"/>
              <a:round/>
            </a:ln>
          </p:spPr>
        </p:sp>
        <p:sp>
          <p:nvSpPr>
            <p:cNvPr id="4" name="TextBox 4"/>
            <p:cNvSpPr txBox="1"/>
            <p:nvPr/>
          </p:nvSpPr>
          <p:spPr>
            <a:xfrm>
              <a:off x="0" y="-38100"/>
              <a:ext cx="4402006" cy="2435102"/>
            </a:xfrm>
            <a:prstGeom prst="rect">
              <a:avLst/>
            </a:prstGeom>
          </p:spPr>
          <p:txBody>
            <a:bodyPr lIns="50800" tIns="50800" rIns="50800" bIns="50800" rtlCol="0" anchor="ctr"/>
            <a:lstStyle/>
            <a:p>
              <a:pPr algn="ctr">
                <a:lnSpc>
                  <a:spcPts val="3362"/>
                </a:lnSpc>
              </a:pPr>
              <a:endParaRPr/>
            </a:p>
          </p:txBody>
        </p:sp>
      </p:grpSp>
      <p:grpSp>
        <p:nvGrpSpPr>
          <p:cNvPr id="5" name="Group 5"/>
          <p:cNvGrpSpPr/>
          <p:nvPr/>
        </p:nvGrpSpPr>
        <p:grpSpPr>
          <a:xfrm rot="-7538080">
            <a:off x="-7029811" y="-5584933"/>
            <a:ext cx="9808447" cy="9331824"/>
            <a:chOff x="0" y="0"/>
            <a:chExt cx="13077930" cy="12442432"/>
          </a:xfrm>
        </p:grpSpPr>
        <p:grpSp>
          <p:nvGrpSpPr>
            <p:cNvPr id="6" name="Group 6"/>
            <p:cNvGrpSpPr/>
            <p:nvPr/>
          </p:nvGrpSpPr>
          <p:grpSpPr>
            <a:xfrm rot="2252144">
              <a:off x="1498251" y="1484738"/>
              <a:ext cx="7399579" cy="7432687"/>
              <a:chOff x="0" y="0"/>
              <a:chExt cx="2816645" cy="2829248"/>
            </a:xfrm>
          </p:grpSpPr>
          <p:sp>
            <p:nvSpPr>
              <p:cNvPr id="7" name="Freeform 7"/>
              <p:cNvSpPr/>
              <p:nvPr/>
            </p:nvSpPr>
            <p:spPr>
              <a:xfrm>
                <a:off x="0" y="0"/>
                <a:ext cx="2816645" cy="2829248"/>
              </a:xfrm>
              <a:custGeom>
                <a:avLst/>
                <a:gdLst/>
                <a:ahLst/>
                <a:cxnLst/>
                <a:rect l="l" t="t" r="r" b="b"/>
                <a:pathLst>
                  <a:path w="2816645" h="2829248">
                    <a:moveTo>
                      <a:pt x="0" y="0"/>
                    </a:moveTo>
                    <a:lnTo>
                      <a:pt x="2816645" y="0"/>
                    </a:lnTo>
                    <a:lnTo>
                      <a:pt x="2816645" y="2829248"/>
                    </a:lnTo>
                    <a:lnTo>
                      <a:pt x="0" y="2829248"/>
                    </a:lnTo>
                    <a:close/>
                  </a:path>
                </a:pathLst>
              </a:custGeom>
              <a:solidFill>
                <a:srgbClr val="243342"/>
              </a:solidFill>
            </p:spPr>
          </p:sp>
          <p:sp>
            <p:nvSpPr>
              <p:cNvPr id="8" name="TextBox 8"/>
              <p:cNvSpPr txBox="1"/>
              <p:nvPr/>
            </p:nvSpPr>
            <p:spPr>
              <a:xfrm>
                <a:off x="0" y="-123825"/>
                <a:ext cx="2816645" cy="2953073"/>
              </a:xfrm>
              <a:prstGeom prst="rect">
                <a:avLst/>
              </a:prstGeom>
            </p:spPr>
            <p:txBody>
              <a:bodyPr lIns="50800" tIns="50800" rIns="50800" bIns="50800" rtlCol="0" anchor="ctr"/>
              <a:lstStyle/>
              <a:p>
                <a:pPr algn="ctr">
                  <a:lnSpc>
                    <a:spcPts val="2659"/>
                  </a:lnSpc>
                  <a:spcBef>
                    <a:spcPct val="0"/>
                  </a:spcBef>
                </a:pPr>
                <a:endParaRPr/>
              </a:p>
            </p:txBody>
          </p:sp>
        </p:grpSp>
        <p:grpSp>
          <p:nvGrpSpPr>
            <p:cNvPr id="9" name="Group 9"/>
            <p:cNvGrpSpPr/>
            <p:nvPr/>
          </p:nvGrpSpPr>
          <p:grpSpPr>
            <a:xfrm rot="2252144">
              <a:off x="2397493" y="3224228"/>
              <a:ext cx="7399579" cy="7432687"/>
              <a:chOff x="0" y="0"/>
              <a:chExt cx="2816645" cy="2829248"/>
            </a:xfrm>
          </p:grpSpPr>
          <p:sp>
            <p:nvSpPr>
              <p:cNvPr id="10" name="Freeform 10"/>
              <p:cNvSpPr/>
              <p:nvPr/>
            </p:nvSpPr>
            <p:spPr>
              <a:xfrm>
                <a:off x="0" y="0"/>
                <a:ext cx="2816645" cy="2829248"/>
              </a:xfrm>
              <a:custGeom>
                <a:avLst/>
                <a:gdLst/>
                <a:ahLst/>
                <a:cxnLst/>
                <a:rect l="l" t="t" r="r" b="b"/>
                <a:pathLst>
                  <a:path w="2816645" h="2829248">
                    <a:moveTo>
                      <a:pt x="0" y="0"/>
                    </a:moveTo>
                    <a:lnTo>
                      <a:pt x="2816645" y="0"/>
                    </a:lnTo>
                    <a:lnTo>
                      <a:pt x="2816645" y="2829248"/>
                    </a:lnTo>
                    <a:lnTo>
                      <a:pt x="0" y="2829248"/>
                    </a:lnTo>
                    <a:close/>
                  </a:path>
                </a:pathLst>
              </a:custGeom>
              <a:solidFill>
                <a:srgbClr val="535659"/>
              </a:solidFill>
            </p:spPr>
          </p:sp>
          <p:sp>
            <p:nvSpPr>
              <p:cNvPr id="11" name="TextBox 11"/>
              <p:cNvSpPr txBox="1"/>
              <p:nvPr/>
            </p:nvSpPr>
            <p:spPr>
              <a:xfrm>
                <a:off x="0" y="-123825"/>
                <a:ext cx="2816645" cy="2953073"/>
              </a:xfrm>
              <a:prstGeom prst="rect">
                <a:avLst/>
              </a:prstGeom>
            </p:spPr>
            <p:txBody>
              <a:bodyPr lIns="50800" tIns="50800" rIns="50800" bIns="50800" rtlCol="0" anchor="ctr"/>
              <a:lstStyle/>
              <a:p>
                <a:pPr algn="ctr">
                  <a:lnSpc>
                    <a:spcPts val="2659"/>
                  </a:lnSpc>
                  <a:spcBef>
                    <a:spcPct val="0"/>
                  </a:spcBef>
                </a:pPr>
                <a:endParaRPr/>
              </a:p>
            </p:txBody>
          </p:sp>
        </p:grpSp>
        <p:grpSp>
          <p:nvGrpSpPr>
            <p:cNvPr id="12" name="Group 12"/>
            <p:cNvGrpSpPr/>
            <p:nvPr/>
          </p:nvGrpSpPr>
          <p:grpSpPr>
            <a:xfrm rot="2252144">
              <a:off x="4180100" y="3525007"/>
              <a:ext cx="7399579" cy="7432687"/>
              <a:chOff x="0" y="0"/>
              <a:chExt cx="2816645" cy="2829248"/>
            </a:xfrm>
          </p:grpSpPr>
          <p:sp>
            <p:nvSpPr>
              <p:cNvPr id="13" name="Freeform 13"/>
              <p:cNvSpPr/>
              <p:nvPr/>
            </p:nvSpPr>
            <p:spPr>
              <a:xfrm>
                <a:off x="0" y="0"/>
                <a:ext cx="2816645" cy="2829248"/>
              </a:xfrm>
              <a:custGeom>
                <a:avLst/>
                <a:gdLst/>
                <a:ahLst/>
                <a:cxnLst/>
                <a:rect l="l" t="t" r="r" b="b"/>
                <a:pathLst>
                  <a:path w="2816645" h="2829248">
                    <a:moveTo>
                      <a:pt x="0" y="0"/>
                    </a:moveTo>
                    <a:lnTo>
                      <a:pt x="2816645" y="0"/>
                    </a:lnTo>
                    <a:lnTo>
                      <a:pt x="2816645" y="2829248"/>
                    </a:lnTo>
                    <a:lnTo>
                      <a:pt x="0" y="2829248"/>
                    </a:lnTo>
                    <a:close/>
                  </a:path>
                </a:pathLst>
              </a:custGeom>
              <a:solidFill>
                <a:srgbClr val="858789"/>
              </a:solidFill>
            </p:spPr>
          </p:sp>
          <p:sp>
            <p:nvSpPr>
              <p:cNvPr id="14" name="TextBox 14"/>
              <p:cNvSpPr txBox="1"/>
              <p:nvPr/>
            </p:nvSpPr>
            <p:spPr>
              <a:xfrm>
                <a:off x="0" y="-123825"/>
                <a:ext cx="2816645" cy="2953073"/>
              </a:xfrm>
              <a:prstGeom prst="rect">
                <a:avLst/>
              </a:prstGeom>
            </p:spPr>
            <p:txBody>
              <a:bodyPr lIns="50800" tIns="50800" rIns="50800" bIns="50800" rtlCol="0" anchor="ctr"/>
              <a:lstStyle/>
              <a:p>
                <a:pPr algn="ctr">
                  <a:lnSpc>
                    <a:spcPts val="2659"/>
                  </a:lnSpc>
                  <a:spcBef>
                    <a:spcPct val="0"/>
                  </a:spcBef>
                </a:pPr>
                <a:endParaRPr/>
              </a:p>
            </p:txBody>
          </p:sp>
        </p:grpSp>
      </p:grpSp>
      <p:grpSp>
        <p:nvGrpSpPr>
          <p:cNvPr id="15" name="Group 15"/>
          <p:cNvGrpSpPr/>
          <p:nvPr/>
        </p:nvGrpSpPr>
        <p:grpSpPr>
          <a:xfrm rot="2124477">
            <a:off x="15979122" y="5429903"/>
            <a:ext cx="9808447" cy="9331824"/>
            <a:chOff x="0" y="0"/>
            <a:chExt cx="13077930" cy="12442432"/>
          </a:xfrm>
        </p:grpSpPr>
        <p:grpSp>
          <p:nvGrpSpPr>
            <p:cNvPr id="16" name="Group 16"/>
            <p:cNvGrpSpPr/>
            <p:nvPr/>
          </p:nvGrpSpPr>
          <p:grpSpPr>
            <a:xfrm rot="2252144">
              <a:off x="1498251" y="1484738"/>
              <a:ext cx="7399579" cy="7432687"/>
              <a:chOff x="0" y="0"/>
              <a:chExt cx="2816645" cy="2829248"/>
            </a:xfrm>
          </p:grpSpPr>
          <p:sp>
            <p:nvSpPr>
              <p:cNvPr id="17" name="Freeform 17"/>
              <p:cNvSpPr/>
              <p:nvPr/>
            </p:nvSpPr>
            <p:spPr>
              <a:xfrm>
                <a:off x="0" y="0"/>
                <a:ext cx="2816645" cy="2829248"/>
              </a:xfrm>
              <a:custGeom>
                <a:avLst/>
                <a:gdLst/>
                <a:ahLst/>
                <a:cxnLst/>
                <a:rect l="l" t="t" r="r" b="b"/>
                <a:pathLst>
                  <a:path w="2816645" h="2829248">
                    <a:moveTo>
                      <a:pt x="0" y="0"/>
                    </a:moveTo>
                    <a:lnTo>
                      <a:pt x="2816645" y="0"/>
                    </a:lnTo>
                    <a:lnTo>
                      <a:pt x="2816645" y="2829248"/>
                    </a:lnTo>
                    <a:lnTo>
                      <a:pt x="0" y="2829248"/>
                    </a:lnTo>
                    <a:close/>
                  </a:path>
                </a:pathLst>
              </a:custGeom>
              <a:solidFill>
                <a:srgbClr val="243342"/>
              </a:solidFill>
            </p:spPr>
          </p:sp>
          <p:sp>
            <p:nvSpPr>
              <p:cNvPr id="18" name="TextBox 18"/>
              <p:cNvSpPr txBox="1"/>
              <p:nvPr/>
            </p:nvSpPr>
            <p:spPr>
              <a:xfrm>
                <a:off x="0" y="-123825"/>
                <a:ext cx="2816645" cy="2953073"/>
              </a:xfrm>
              <a:prstGeom prst="rect">
                <a:avLst/>
              </a:prstGeom>
            </p:spPr>
            <p:txBody>
              <a:bodyPr lIns="50800" tIns="50800" rIns="50800" bIns="50800" rtlCol="0" anchor="ctr"/>
              <a:lstStyle/>
              <a:p>
                <a:pPr algn="ctr">
                  <a:lnSpc>
                    <a:spcPts val="2659"/>
                  </a:lnSpc>
                  <a:spcBef>
                    <a:spcPct val="0"/>
                  </a:spcBef>
                </a:pPr>
                <a:endParaRPr/>
              </a:p>
            </p:txBody>
          </p:sp>
        </p:grpSp>
        <p:grpSp>
          <p:nvGrpSpPr>
            <p:cNvPr id="19" name="Group 19"/>
            <p:cNvGrpSpPr/>
            <p:nvPr/>
          </p:nvGrpSpPr>
          <p:grpSpPr>
            <a:xfrm rot="2252144">
              <a:off x="2397493" y="3224228"/>
              <a:ext cx="7399579" cy="7432687"/>
              <a:chOff x="0" y="0"/>
              <a:chExt cx="2816645" cy="2829248"/>
            </a:xfrm>
          </p:grpSpPr>
          <p:sp>
            <p:nvSpPr>
              <p:cNvPr id="20" name="Freeform 20"/>
              <p:cNvSpPr/>
              <p:nvPr/>
            </p:nvSpPr>
            <p:spPr>
              <a:xfrm>
                <a:off x="0" y="0"/>
                <a:ext cx="2816645" cy="2829248"/>
              </a:xfrm>
              <a:custGeom>
                <a:avLst/>
                <a:gdLst/>
                <a:ahLst/>
                <a:cxnLst/>
                <a:rect l="l" t="t" r="r" b="b"/>
                <a:pathLst>
                  <a:path w="2816645" h="2829248">
                    <a:moveTo>
                      <a:pt x="0" y="0"/>
                    </a:moveTo>
                    <a:lnTo>
                      <a:pt x="2816645" y="0"/>
                    </a:lnTo>
                    <a:lnTo>
                      <a:pt x="2816645" y="2829248"/>
                    </a:lnTo>
                    <a:lnTo>
                      <a:pt x="0" y="2829248"/>
                    </a:lnTo>
                    <a:close/>
                  </a:path>
                </a:pathLst>
              </a:custGeom>
              <a:solidFill>
                <a:srgbClr val="535659"/>
              </a:solidFill>
            </p:spPr>
          </p:sp>
          <p:sp>
            <p:nvSpPr>
              <p:cNvPr id="21" name="TextBox 21"/>
              <p:cNvSpPr txBox="1"/>
              <p:nvPr/>
            </p:nvSpPr>
            <p:spPr>
              <a:xfrm>
                <a:off x="0" y="-123825"/>
                <a:ext cx="2816645" cy="2953073"/>
              </a:xfrm>
              <a:prstGeom prst="rect">
                <a:avLst/>
              </a:prstGeom>
            </p:spPr>
            <p:txBody>
              <a:bodyPr lIns="50800" tIns="50800" rIns="50800" bIns="50800" rtlCol="0" anchor="ctr"/>
              <a:lstStyle/>
              <a:p>
                <a:pPr algn="ctr">
                  <a:lnSpc>
                    <a:spcPts val="2659"/>
                  </a:lnSpc>
                  <a:spcBef>
                    <a:spcPct val="0"/>
                  </a:spcBef>
                </a:pPr>
                <a:endParaRPr/>
              </a:p>
            </p:txBody>
          </p:sp>
        </p:grpSp>
        <p:grpSp>
          <p:nvGrpSpPr>
            <p:cNvPr id="22" name="Group 22"/>
            <p:cNvGrpSpPr/>
            <p:nvPr/>
          </p:nvGrpSpPr>
          <p:grpSpPr>
            <a:xfrm rot="2252144">
              <a:off x="4180100" y="3525007"/>
              <a:ext cx="7399579" cy="7432687"/>
              <a:chOff x="0" y="0"/>
              <a:chExt cx="2816645" cy="2829248"/>
            </a:xfrm>
          </p:grpSpPr>
          <p:sp>
            <p:nvSpPr>
              <p:cNvPr id="23" name="Freeform 23"/>
              <p:cNvSpPr/>
              <p:nvPr/>
            </p:nvSpPr>
            <p:spPr>
              <a:xfrm>
                <a:off x="0" y="0"/>
                <a:ext cx="2816645" cy="2829248"/>
              </a:xfrm>
              <a:custGeom>
                <a:avLst/>
                <a:gdLst/>
                <a:ahLst/>
                <a:cxnLst/>
                <a:rect l="l" t="t" r="r" b="b"/>
                <a:pathLst>
                  <a:path w="2816645" h="2829248">
                    <a:moveTo>
                      <a:pt x="0" y="0"/>
                    </a:moveTo>
                    <a:lnTo>
                      <a:pt x="2816645" y="0"/>
                    </a:lnTo>
                    <a:lnTo>
                      <a:pt x="2816645" y="2829248"/>
                    </a:lnTo>
                    <a:lnTo>
                      <a:pt x="0" y="2829248"/>
                    </a:lnTo>
                    <a:close/>
                  </a:path>
                </a:pathLst>
              </a:custGeom>
              <a:solidFill>
                <a:srgbClr val="858789"/>
              </a:solidFill>
            </p:spPr>
          </p:sp>
          <p:sp>
            <p:nvSpPr>
              <p:cNvPr id="24" name="TextBox 24"/>
              <p:cNvSpPr txBox="1"/>
              <p:nvPr/>
            </p:nvSpPr>
            <p:spPr>
              <a:xfrm>
                <a:off x="0" y="-123825"/>
                <a:ext cx="2816645" cy="2953073"/>
              </a:xfrm>
              <a:prstGeom prst="rect">
                <a:avLst/>
              </a:prstGeom>
            </p:spPr>
            <p:txBody>
              <a:bodyPr lIns="50800" tIns="50800" rIns="50800" bIns="50800" rtlCol="0" anchor="ctr"/>
              <a:lstStyle/>
              <a:p>
                <a:pPr algn="ctr">
                  <a:lnSpc>
                    <a:spcPts val="2659"/>
                  </a:lnSpc>
                  <a:spcBef>
                    <a:spcPct val="0"/>
                  </a:spcBef>
                </a:pPr>
                <a:endParaRPr/>
              </a:p>
            </p:txBody>
          </p:sp>
        </p:grpSp>
      </p:grpSp>
      <p:grpSp>
        <p:nvGrpSpPr>
          <p:cNvPr id="28" name="Group 28"/>
          <p:cNvGrpSpPr/>
          <p:nvPr/>
        </p:nvGrpSpPr>
        <p:grpSpPr>
          <a:xfrm>
            <a:off x="15665503" y="317552"/>
            <a:ext cx="2042119" cy="650325"/>
            <a:chOff x="0" y="0"/>
            <a:chExt cx="537842" cy="171279"/>
          </a:xfrm>
        </p:grpSpPr>
        <p:sp>
          <p:nvSpPr>
            <p:cNvPr id="29" name="Freeform 29"/>
            <p:cNvSpPr/>
            <p:nvPr/>
          </p:nvSpPr>
          <p:spPr>
            <a:xfrm>
              <a:off x="0" y="0"/>
              <a:ext cx="537842" cy="171279"/>
            </a:xfrm>
            <a:custGeom>
              <a:avLst/>
              <a:gdLst/>
              <a:ahLst/>
              <a:cxnLst/>
              <a:rect l="l" t="t" r="r" b="b"/>
              <a:pathLst>
                <a:path w="537842" h="171279">
                  <a:moveTo>
                    <a:pt x="53076" y="0"/>
                  </a:moveTo>
                  <a:lnTo>
                    <a:pt x="484766" y="0"/>
                  </a:lnTo>
                  <a:cubicBezTo>
                    <a:pt x="514079" y="0"/>
                    <a:pt x="537842" y="23763"/>
                    <a:pt x="537842" y="53076"/>
                  </a:cubicBezTo>
                  <a:lnTo>
                    <a:pt x="537842" y="118203"/>
                  </a:lnTo>
                  <a:cubicBezTo>
                    <a:pt x="537842" y="132280"/>
                    <a:pt x="532250" y="145780"/>
                    <a:pt x="522296" y="155734"/>
                  </a:cubicBezTo>
                  <a:cubicBezTo>
                    <a:pt x="512343" y="165687"/>
                    <a:pt x="498843" y="171279"/>
                    <a:pt x="484766" y="171279"/>
                  </a:cubicBezTo>
                  <a:lnTo>
                    <a:pt x="53076" y="171279"/>
                  </a:lnTo>
                  <a:cubicBezTo>
                    <a:pt x="38999" y="171279"/>
                    <a:pt x="25499" y="165687"/>
                    <a:pt x="15546" y="155734"/>
                  </a:cubicBezTo>
                  <a:cubicBezTo>
                    <a:pt x="5592" y="145780"/>
                    <a:pt x="0" y="132280"/>
                    <a:pt x="0" y="118203"/>
                  </a:cubicBezTo>
                  <a:lnTo>
                    <a:pt x="0" y="53076"/>
                  </a:lnTo>
                  <a:cubicBezTo>
                    <a:pt x="0" y="38999"/>
                    <a:pt x="5592" y="25499"/>
                    <a:pt x="15546" y="15546"/>
                  </a:cubicBezTo>
                  <a:cubicBezTo>
                    <a:pt x="25499" y="5592"/>
                    <a:pt x="38999" y="0"/>
                    <a:pt x="53076" y="0"/>
                  </a:cubicBezTo>
                  <a:close/>
                </a:path>
              </a:pathLst>
            </a:custGeom>
            <a:solidFill>
              <a:srgbClr val="535659"/>
            </a:solidFill>
            <a:ln w="19050" cap="sq">
              <a:solidFill>
                <a:srgbClr val="243342"/>
              </a:solidFill>
              <a:prstDash val="solid"/>
              <a:miter/>
            </a:ln>
          </p:spPr>
        </p:sp>
        <p:sp>
          <p:nvSpPr>
            <p:cNvPr id="30" name="TextBox 30"/>
            <p:cNvSpPr txBox="1"/>
            <p:nvPr/>
          </p:nvSpPr>
          <p:spPr>
            <a:xfrm>
              <a:off x="0" y="-38100"/>
              <a:ext cx="537842" cy="209379"/>
            </a:xfrm>
            <a:prstGeom prst="rect">
              <a:avLst/>
            </a:prstGeom>
          </p:spPr>
          <p:txBody>
            <a:bodyPr lIns="50800" tIns="50800" rIns="50800" bIns="50800" rtlCol="0" anchor="ctr"/>
            <a:lstStyle/>
            <a:p>
              <a:pPr algn="ctr">
                <a:lnSpc>
                  <a:spcPts val="3362"/>
                </a:lnSpc>
              </a:pPr>
              <a:endParaRPr/>
            </a:p>
          </p:txBody>
        </p:sp>
      </p:grpSp>
      <p:sp>
        <p:nvSpPr>
          <p:cNvPr id="32" name="TextBox 32"/>
          <p:cNvSpPr txBox="1"/>
          <p:nvPr/>
        </p:nvSpPr>
        <p:spPr>
          <a:xfrm>
            <a:off x="853742" y="1188767"/>
            <a:ext cx="7731811" cy="1859915"/>
          </a:xfrm>
          <a:prstGeom prst="rect">
            <a:avLst/>
          </a:prstGeom>
        </p:spPr>
        <p:txBody>
          <a:bodyPr lIns="0" tIns="0" rIns="0" bIns="0" rtlCol="0" anchor="t">
            <a:spAutoFit/>
          </a:bodyPr>
          <a:lstStyle/>
          <a:p>
            <a:pPr algn="ctr">
              <a:lnSpc>
                <a:spcPts val="5980"/>
              </a:lnSpc>
            </a:pPr>
            <a:r>
              <a:rPr lang="en-US" sz="6500" b="1" dirty="0">
                <a:solidFill>
                  <a:srgbClr val="000000"/>
                </a:solidFill>
                <a:latin typeface="Karnchang Bold"/>
                <a:ea typeface="Karnchang Bold"/>
                <a:cs typeface="Karnchang Bold"/>
                <a:sym typeface="Karnchang Bold"/>
              </a:rPr>
              <a:t>TINJAUAN UMUM PERUSAHAAN</a:t>
            </a:r>
          </a:p>
        </p:txBody>
      </p:sp>
      <p:sp>
        <p:nvSpPr>
          <p:cNvPr id="33" name="Freeform 33"/>
          <p:cNvSpPr/>
          <p:nvPr/>
        </p:nvSpPr>
        <p:spPr>
          <a:xfrm>
            <a:off x="8813719" y="1883922"/>
            <a:ext cx="659308" cy="659308"/>
          </a:xfrm>
          <a:custGeom>
            <a:avLst/>
            <a:gdLst/>
            <a:ahLst/>
            <a:cxnLst/>
            <a:rect l="l" t="t" r="r" b="b"/>
            <a:pathLst>
              <a:path w="659308" h="659308">
                <a:moveTo>
                  <a:pt x="0" y="0"/>
                </a:moveTo>
                <a:lnTo>
                  <a:pt x="659308" y="0"/>
                </a:lnTo>
                <a:lnTo>
                  <a:pt x="659308" y="659307"/>
                </a:lnTo>
                <a:lnTo>
                  <a:pt x="0" y="65930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4" name="Group 34"/>
          <p:cNvGrpSpPr/>
          <p:nvPr/>
        </p:nvGrpSpPr>
        <p:grpSpPr>
          <a:xfrm>
            <a:off x="8465709" y="2685184"/>
            <a:ext cx="8543883" cy="6154301"/>
            <a:chOff x="0" y="0"/>
            <a:chExt cx="2250241" cy="1620886"/>
          </a:xfrm>
        </p:grpSpPr>
        <p:sp>
          <p:nvSpPr>
            <p:cNvPr id="35" name="Freeform 35"/>
            <p:cNvSpPr/>
            <p:nvPr/>
          </p:nvSpPr>
          <p:spPr>
            <a:xfrm>
              <a:off x="0" y="0"/>
              <a:ext cx="2250241" cy="1620886"/>
            </a:xfrm>
            <a:custGeom>
              <a:avLst/>
              <a:gdLst/>
              <a:ahLst/>
              <a:cxnLst/>
              <a:rect l="l" t="t" r="r" b="b"/>
              <a:pathLst>
                <a:path w="2250241" h="1620886">
                  <a:moveTo>
                    <a:pt x="46213" y="0"/>
                  </a:moveTo>
                  <a:lnTo>
                    <a:pt x="2204028" y="0"/>
                  </a:lnTo>
                  <a:cubicBezTo>
                    <a:pt x="2229551" y="0"/>
                    <a:pt x="2250241" y="20690"/>
                    <a:pt x="2250241" y="46213"/>
                  </a:cubicBezTo>
                  <a:lnTo>
                    <a:pt x="2250241" y="1574673"/>
                  </a:lnTo>
                  <a:cubicBezTo>
                    <a:pt x="2250241" y="1586929"/>
                    <a:pt x="2245372" y="1598684"/>
                    <a:pt x="2236705" y="1607351"/>
                  </a:cubicBezTo>
                  <a:cubicBezTo>
                    <a:pt x="2228039" y="1616017"/>
                    <a:pt x="2216284" y="1620886"/>
                    <a:pt x="2204028" y="1620886"/>
                  </a:cubicBezTo>
                  <a:lnTo>
                    <a:pt x="46213" y="1620886"/>
                  </a:lnTo>
                  <a:cubicBezTo>
                    <a:pt x="20690" y="1620886"/>
                    <a:pt x="0" y="1600196"/>
                    <a:pt x="0" y="1574673"/>
                  </a:cubicBezTo>
                  <a:lnTo>
                    <a:pt x="0" y="46213"/>
                  </a:lnTo>
                  <a:cubicBezTo>
                    <a:pt x="0" y="20690"/>
                    <a:pt x="20690" y="0"/>
                    <a:pt x="46213" y="0"/>
                  </a:cubicBezTo>
                  <a:close/>
                </a:path>
              </a:pathLst>
            </a:custGeom>
            <a:solidFill>
              <a:srgbClr val="858789">
                <a:alpha val="40000"/>
              </a:srgbClr>
            </a:solidFill>
            <a:ln w="19050" cap="rnd">
              <a:solidFill>
                <a:srgbClr val="243342">
                  <a:alpha val="40000"/>
                </a:srgbClr>
              </a:solidFill>
              <a:prstDash val="solid"/>
              <a:round/>
            </a:ln>
          </p:spPr>
        </p:sp>
        <p:sp>
          <p:nvSpPr>
            <p:cNvPr id="36" name="TextBox 36"/>
            <p:cNvSpPr txBox="1"/>
            <p:nvPr/>
          </p:nvSpPr>
          <p:spPr>
            <a:xfrm>
              <a:off x="0" y="-38100"/>
              <a:ext cx="2250241" cy="1658986"/>
            </a:xfrm>
            <a:prstGeom prst="rect">
              <a:avLst/>
            </a:prstGeom>
          </p:spPr>
          <p:txBody>
            <a:bodyPr lIns="50800" tIns="50800" rIns="50800" bIns="50800" rtlCol="0" anchor="ctr"/>
            <a:lstStyle/>
            <a:p>
              <a:pPr algn="ctr">
                <a:lnSpc>
                  <a:spcPts val="3362"/>
                </a:lnSpc>
              </a:pPr>
              <a:endParaRPr/>
            </a:p>
          </p:txBody>
        </p:sp>
      </p:grpSp>
      <p:sp>
        <p:nvSpPr>
          <p:cNvPr id="37" name="TextBox 37"/>
          <p:cNvSpPr txBox="1"/>
          <p:nvPr/>
        </p:nvSpPr>
        <p:spPr>
          <a:xfrm>
            <a:off x="8813719" y="2684121"/>
            <a:ext cx="7956185" cy="6174105"/>
          </a:xfrm>
          <a:prstGeom prst="rect">
            <a:avLst/>
          </a:prstGeom>
        </p:spPr>
        <p:txBody>
          <a:bodyPr lIns="0" tIns="0" rIns="0" bIns="0" rtlCol="0" anchor="t">
            <a:spAutoFit/>
          </a:bodyPr>
          <a:lstStyle/>
          <a:p>
            <a:pPr algn="l">
              <a:lnSpc>
                <a:spcPts val="4339"/>
              </a:lnSpc>
            </a:pPr>
            <a:r>
              <a:rPr lang="en-US" sz="3099" dirty="0">
                <a:solidFill>
                  <a:srgbClr val="000000"/>
                </a:solidFill>
                <a:latin typeface="Karnchang"/>
                <a:ea typeface="Karnchang"/>
                <a:cs typeface="Karnchang"/>
                <a:sym typeface="Karnchang"/>
              </a:rPr>
              <a:t> PT. </a:t>
            </a:r>
            <a:r>
              <a:rPr lang="en-US" sz="3099" dirty="0" err="1">
                <a:solidFill>
                  <a:srgbClr val="000000"/>
                </a:solidFill>
                <a:latin typeface="Karnchang"/>
                <a:ea typeface="Karnchang"/>
                <a:cs typeface="Karnchang"/>
                <a:sym typeface="Karnchang"/>
              </a:rPr>
              <a:t>Qtasnim</a:t>
            </a:r>
            <a:r>
              <a:rPr lang="en-US" sz="3099" dirty="0">
                <a:solidFill>
                  <a:srgbClr val="000000"/>
                </a:solidFill>
                <a:latin typeface="Karnchang"/>
                <a:ea typeface="Karnchang"/>
                <a:cs typeface="Karnchang"/>
                <a:sym typeface="Karnchang"/>
              </a:rPr>
              <a:t> Digital </a:t>
            </a:r>
            <a:r>
              <a:rPr lang="en-US" sz="3099" dirty="0" err="1">
                <a:solidFill>
                  <a:srgbClr val="000000"/>
                </a:solidFill>
                <a:latin typeface="Karnchang"/>
                <a:ea typeface="Karnchang"/>
                <a:cs typeface="Karnchang"/>
                <a:sym typeface="Karnchang"/>
              </a:rPr>
              <a:t>Teknologi</a:t>
            </a:r>
            <a:r>
              <a:rPr lang="en-US" sz="3099" dirty="0">
                <a:solidFill>
                  <a:srgbClr val="000000"/>
                </a:solidFill>
                <a:latin typeface="Karnchang"/>
                <a:ea typeface="Karnchang"/>
                <a:cs typeface="Karnchang"/>
                <a:sym typeface="Karnchang"/>
              </a:rPr>
              <a:t> </a:t>
            </a:r>
            <a:r>
              <a:rPr lang="en-US" sz="3099" dirty="0" err="1">
                <a:solidFill>
                  <a:srgbClr val="000000"/>
                </a:solidFill>
                <a:latin typeface="Karnchang"/>
                <a:ea typeface="Karnchang"/>
                <a:cs typeface="Karnchang"/>
                <a:sym typeface="Karnchang"/>
              </a:rPr>
              <a:t>adalah</a:t>
            </a:r>
            <a:r>
              <a:rPr lang="en-US" sz="3099" dirty="0">
                <a:solidFill>
                  <a:srgbClr val="000000"/>
                </a:solidFill>
                <a:latin typeface="Karnchang"/>
                <a:ea typeface="Karnchang"/>
                <a:cs typeface="Karnchang"/>
                <a:sym typeface="Karnchang"/>
              </a:rPr>
              <a:t> </a:t>
            </a:r>
            <a:r>
              <a:rPr lang="en-US" sz="3099" dirty="0" err="1">
                <a:solidFill>
                  <a:srgbClr val="000000"/>
                </a:solidFill>
                <a:latin typeface="Karnchang"/>
                <a:ea typeface="Karnchang"/>
                <a:cs typeface="Karnchang"/>
                <a:sym typeface="Karnchang"/>
              </a:rPr>
              <a:t>perusahaan</a:t>
            </a:r>
            <a:r>
              <a:rPr lang="en-US" sz="3099" dirty="0">
                <a:solidFill>
                  <a:srgbClr val="000000"/>
                </a:solidFill>
                <a:latin typeface="Karnchang"/>
                <a:ea typeface="Karnchang"/>
                <a:cs typeface="Karnchang"/>
                <a:sym typeface="Karnchang"/>
              </a:rPr>
              <a:t> yang </a:t>
            </a:r>
            <a:r>
              <a:rPr lang="en-US" sz="3099" dirty="0" err="1">
                <a:solidFill>
                  <a:srgbClr val="000000"/>
                </a:solidFill>
                <a:latin typeface="Karnchang"/>
                <a:ea typeface="Karnchang"/>
                <a:cs typeface="Karnchang"/>
                <a:sym typeface="Karnchang"/>
              </a:rPr>
              <a:t>berkomitmen</a:t>
            </a:r>
            <a:r>
              <a:rPr lang="en-US" sz="3099" dirty="0">
                <a:solidFill>
                  <a:srgbClr val="000000"/>
                </a:solidFill>
                <a:latin typeface="Karnchang"/>
                <a:ea typeface="Karnchang"/>
                <a:cs typeface="Karnchang"/>
                <a:sym typeface="Karnchang"/>
              </a:rPr>
              <a:t> </a:t>
            </a:r>
            <a:r>
              <a:rPr lang="en-US" sz="3099" dirty="0" err="1">
                <a:solidFill>
                  <a:srgbClr val="000000"/>
                </a:solidFill>
                <a:latin typeface="Karnchang"/>
                <a:ea typeface="Karnchang"/>
                <a:cs typeface="Karnchang"/>
                <a:sym typeface="Karnchang"/>
              </a:rPr>
              <a:t>dalam</a:t>
            </a:r>
            <a:r>
              <a:rPr lang="en-US" sz="3099" dirty="0">
                <a:solidFill>
                  <a:srgbClr val="000000"/>
                </a:solidFill>
                <a:latin typeface="Karnchang"/>
                <a:ea typeface="Karnchang"/>
                <a:cs typeface="Karnchang"/>
                <a:sym typeface="Karnchang"/>
              </a:rPr>
              <a:t> </a:t>
            </a:r>
            <a:r>
              <a:rPr lang="en-US" sz="3099" dirty="0" err="1">
                <a:solidFill>
                  <a:srgbClr val="000000"/>
                </a:solidFill>
                <a:latin typeface="Karnchang"/>
                <a:ea typeface="Karnchang"/>
                <a:cs typeface="Karnchang"/>
                <a:sym typeface="Karnchang"/>
              </a:rPr>
              <a:t>bidang</a:t>
            </a:r>
            <a:r>
              <a:rPr lang="en-US" sz="3099" dirty="0">
                <a:solidFill>
                  <a:srgbClr val="000000"/>
                </a:solidFill>
                <a:latin typeface="Karnchang"/>
                <a:ea typeface="Karnchang"/>
                <a:cs typeface="Karnchang"/>
                <a:sym typeface="Karnchang"/>
              </a:rPr>
              <a:t> </a:t>
            </a:r>
            <a:r>
              <a:rPr lang="en-US" sz="3099" dirty="0" err="1">
                <a:solidFill>
                  <a:srgbClr val="000000"/>
                </a:solidFill>
                <a:latin typeface="Karnchang"/>
                <a:ea typeface="Karnchang"/>
                <a:cs typeface="Karnchang"/>
                <a:sym typeface="Karnchang"/>
              </a:rPr>
              <a:t>solusi</a:t>
            </a:r>
            <a:r>
              <a:rPr lang="en-US" sz="3099" dirty="0">
                <a:solidFill>
                  <a:srgbClr val="000000"/>
                </a:solidFill>
                <a:latin typeface="Karnchang"/>
                <a:ea typeface="Karnchang"/>
                <a:cs typeface="Karnchang"/>
                <a:sym typeface="Karnchang"/>
              </a:rPr>
              <a:t> dan </a:t>
            </a:r>
            <a:r>
              <a:rPr lang="en-US" sz="3099" dirty="0" err="1">
                <a:solidFill>
                  <a:srgbClr val="000000"/>
                </a:solidFill>
                <a:latin typeface="Karnchang"/>
                <a:ea typeface="Karnchang"/>
                <a:cs typeface="Karnchang"/>
                <a:sym typeface="Karnchang"/>
              </a:rPr>
              <a:t>layanan</a:t>
            </a:r>
            <a:r>
              <a:rPr lang="en-US" sz="3099" dirty="0">
                <a:solidFill>
                  <a:srgbClr val="000000"/>
                </a:solidFill>
                <a:latin typeface="Karnchang"/>
                <a:ea typeface="Karnchang"/>
                <a:cs typeface="Karnchang"/>
                <a:sym typeface="Karnchang"/>
              </a:rPr>
              <a:t> </a:t>
            </a:r>
            <a:r>
              <a:rPr lang="en-US" sz="3099" dirty="0" err="1">
                <a:solidFill>
                  <a:srgbClr val="000000"/>
                </a:solidFill>
                <a:latin typeface="Karnchang"/>
                <a:ea typeface="Karnchang"/>
                <a:cs typeface="Karnchang"/>
                <a:sym typeface="Karnchang"/>
              </a:rPr>
              <a:t>teknologi</a:t>
            </a:r>
            <a:r>
              <a:rPr lang="en-US" sz="3099" dirty="0">
                <a:solidFill>
                  <a:srgbClr val="000000"/>
                </a:solidFill>
                <a:latin typeface="Karnchang"/>
                <a:ea typeface="Karnchang"/>
                <a:cs typeface="Karnchang"/>
                <a:sym typeface="Karnchang"/>
              </a:rPr>
              <a:t> </a:t>
            </a:r>
            <a:r>
              <a:rPr lang="en-US" sz="3099" dirty="0" err="1">
                <a:solidFill>
                  <a:srgbClr val="000000"/>
                </a:solidFill>
                <a:latin typeface="Karnchang"/>
                <a:ea typeface="Karnchang"/>
                <a:cs typeface="Karnchang"/>
                <a:sym typeface="Karnchang"/>
              </a:rPr>
              <a:t>informasi</a:t>
            </a:r>
            <a:r>
              <a:rPr lang="en-US" sz="3099" dirty="0">
                <a:solidFill>
                  <a:srgbClr val="000000"/>
                </a:solidFill>
                <a:latin typeface="Karnchang"/>
                <a:ea typeface="Karnchang"/>
                <a:cs typeface="Karnchang"/>
                <a:sym typeface="Karnchang"/>
              </a:rPr>
              <a:t>. </a:t>
            </a:r>
            <a:r>
              <a:rPr lang="en-US" sz="3099" dirty="0" err="1">
                <a:solidFill>
                  <a:srgbClr val="000000"/>
                </a:solidFill>
                <a:latin typeface="Karnchang"/>
                <a:ea typeface="Karnchang"/>
                <a:cs typeface="Karnchang"/>
                <a:sym typeface="Karnchang"/>
              </a:rPr>
              <a:t>Didirikan</a:t>
            </a:r>
            <a:r>
              <a:rPr lang="en-US" sz="3099" dirty="0">
                <a:solidFill>
                  <a:srgbClr val="000000"/>
                </a:solidFill>
                <a:latin typeface="Karnchang"/>
                <a:ea typeface="Karnchang"/>
                <a:cs typeface="Karnchang"/>
                <a:sym typeface="Karnchang"/>
              </a:rPr>
              <a:t> </a:t>
            </a:r>
            <a:r>
              <a:rPr lang="en-US" sz="3099" dirty="0" err="1">
                <a:solidFill>
                  <a:srgbClr val="000000"/>
                </a:solidFill>
                <a:latin typeface="Karnchang"/>
                <a:ea typeface="Karnchang"/>
                <a:cs typeface="Karnchang"/>
                <a:sym typeface="Karnchang"/>
              </a:rPr>
              <a:t>secara</a:t>
            </a:r>
            <a:r>
              <a:rPr lang="en-US" sz="3099" dirty="0">
                <a:solidFill>
                  <a:srgbClr val="000000"/>
                </a:solidFill>
                <a:latin typeface="Karnchang"/>
                <a:ea typeface="Karnchang"/>
                <a:cs typeface="Karnchang"/>
                <a:sym typeface="Karnchang"/>
              </a:rPr>
              <a:t> legal pada Mei 2013, </a:t>
            </a:r>
            <a:r>
              <a:rPr lang="en-US" sz="3099" dirty="0" err="1">
                <a:solidFill>
                  <a:srgbClr val="000000"/>
                </a:solidFill>
                <a:latin typeface="Karnchang"/>
                <a:ea typeface="Karnchang"/>
                <a:cs typeface="Karnchang"/>
                <a:sym typeface="Karnchang"/>
              </a:rPr>
              <a:t>tim</a:t>
            </a:r>
            <a:r>
              <a:rPr lang="en-US" sz="3099" dirty="0">
                <a:solidFill>
                  <a:srgbClr val="000000"/>
                </a:solidFill>
                <a:latin typeface="Karnchang"/>
                <a:ea typeface="Karnchang"/>
                <a:cs typeface="Karnchang"/>
                <a:sym typeface="Karnchang"/>
              </a:rPr>
              <a:t> </a:t>
            </a:r>
            <a:r>
              <a:rPr lang="en-US" sz="3099" dirty="0" err="1">
                <a:solidFill>
                  <a:srgbClr val="000000"/>
                </a:solidFill>
                <a:latin typeface="Karnchang"/>
                <a:ea typeface="Karnchang"/>
                <a:cs typeface="Karnchang"/>
                <a:sym typeface="Karnchang"/>
              </a:rPr>
              <a:t>profesionalnya</a:t>
            </a:r>
            <a:r>
              <a:rPr lang="en-US" sz="3099" dirty="0">
                <a:solidFill>
                  <a:srgbClr val="000000"/>
                </a:solidFill>
                <a:latin typeface="Karnchang"/>
                <a:ea typeface="Karnchang"/>
                <a:cs typeface="Karnchang"/>
                <a:sym typeface="Karnchang"/>
              </a:rPr>
              <a:t> </a:t>
            </a:r>
            <a:r>
              <a:rPr lang="en-US" sz="3099" dirty="0" err="1">
                <a:solidFill>
                  <a:srgbClr val="000000"/>
                </a:solidFill>
                <a:latin typeface="Karnchang"/>
                <a:ea typeface="Karnchang"/>
                <a:cs typeface="Karnchang"/>
                <a:sym typeface="Karnchang"/>
              </a:rPr>
              <a:t>memiliki</a:t>
            </a:r>
            <a:r>
              <a:rPr lang="en-US" sz="3099" dirty="0">
                <a:solidFill>
                  <a:srgbClr val="000000"/>
                </a:solidFill>
                <a:latin typeface="Karnchang"/>
                <a:ea typeface="Karnchang"/>
                <a:cs typeface="Karnchang"/>
                <a:sym typeface="Karnchang"/>
              </a:rPr>
              <a:t> </a:t>
            </a:r>
            <a:r>
              <a:rPr lang="en-US" sz="3099" dirty="0" err="1">
                <a:solidFill>
                  <a:srgbClr val="000000"/>
                </a:solidFill>
                <a:latin typeface="Karnchang"/>
                <a:ea typeface="Karnchang"/>
                <a:cs typeface="Karnchang"/>
                <a:sym typeface="Karnchang"/>
              </a:rPr>
              <a:t>pengalaman</a:t>
            </a:r>
            <a:r>
              <a:rPr lang="en-US" sz="3099" dirty="0">
                <a:solidFill>
                  <a:srgbClr val="000000"/>
                </a:solidFill>
                <a:latin typeface="Karnchang"/>
                <a:ea typeface="Karnchang"/>
                <a:cs typeface="Karnchang"/>
                <a:sym typeface="Karnchang"/>
              </a:rPr>
              <a:t> </a:t>
            </a:r>
            <a:r>
              <a:rPr lang="en-US" sz="3099" dirty="0" err="1">
                <a:solidFill>
                  <a:srgbClr val="000000"/>
                </a:solidFill>
                <a:latin typeface="Karnchang"/>
                <a:ea typeface="Karnchang"/>
                <a:cs typeface="Karnchang"/>
                <a:sym typeface="Karnchang"/>
              </a:rPr>
              <a:t>lebih</a:t>
            </a:r>
            <a:r>
              <a:rPr lang="en-US" sz="3099" dirty="0">
                <a:solidFill>
                  <a:srgbClr val="000000"/>
                </a:solidFill>
                <a:latin typeface="Karnchang"/>
                <a:ea typeface="Karnchang"/>
                <a:cs typeface="Karnchang"/>
                <a:sym typeface="Karnchang"/>
              </a:rPr>
              <a:t> </a:t>
            </a:r>
            <a:r>
              <a:rPr lang="en-US" sz="3099" dirty="0" err="1">
                <a:solidFill>
                  <a:srgbClr val="000000"/>
                </a:solidFill>
                <a:latin typeface="Karnchang"/>
                <a:ea typeface="Karnchang"/>
                <a:cs typeface="Karnchang"/>
                <a:sym typeface="Karnchang"/>
              </a:rPr>
              <a:t>dari</a:t>
            </a:r>
            <a:r>
              <a:rPr lang="en-US" sz="3099" dirty="0">
                <a:solidFill>
                  <a:srgbClr val="000000"/>
                </a:solidFill>
                <a:latin typeface="Karnchang"/>
                <a:ea typeface="Karnchang"/>
                <a:cs typeface="Karnchang"/>
                <a:sym typeface="Karnchang"/>
              </a:rPr>
              <a:t> 7 </a:t>
            </a:r>
            <a:r>
              <a:rPr lang="en-US" sz="3099" dirty="0" err="1">
                <a:solidFill>
                  <a:srgbClr val="000000"/>
                </a:solidFill>
                <a:latin typeface="Karnchang"/>
                <a:ea typeface="Karnchang"/>
                <a:cs typeface="Karnchang"/>
                <a:sym typeface="Karnchang"/>
              </a:rPr>
              <a:t>tahun</a:t>
            </a:r>
            <a:r>
              <a:rPr lang="en-US" sz="3099" dirty="0">
                <a:solidFill>
                  <a:srgbClr val="000000"/>
                </a:solidFill>
                <a:latin typeface="Karnchang"/>
                <a:ea typeface="Karnchang"/>
                <a:cs typeface="Karnchang"/>
                <a:sym typeface="Karnchang"/>
              </a:rPr>
              <a:t> </a:t>
            </a:r>
            <a:r>
              <a:rPr lang="en-US" sz="3099" dirty="0" err="1">
                <a:solidFill>
                  <a:srgbClr val="000000"/>
                </a:solidFill>
                <a:latin typeface="Karnchang"/>
                <a:ea typeface="Karnchang"/>
                <a:cs typeface="Karnchang"/>
                <a:sym typeface="Karnchang"/>
              </a:rPr>
              <a:t>dalam</a:t>
            </a:r>
            <a:r>
              <a:rPr lang="en-US" sz="3099" dirty="0">
                <a:solidFill>
                  <a:srgbClr val="000000"/>
                </a:solidFill>
                <a:latin typeface="Karnchang"/>
                <a:ea typeface="Karnchang"/>
                <a:cs typeface="Karnchang"/>
                <a:sym typeface="Karnchang"/>
              </a:rPr>
              <a:t> </a:t>
            </a:r>
            <a:r>
              <a:rPr lang="en-US" sz="3099" dirty="0" err="1">
                <a:solidFill>
                  <a:srgbClr val="000000"/>
                </a:solidFill>
                <a:latin typeface="Karnchang"/>
                <a:ea typeface="Karnchang"/>
                <a:cs typeface="Karnchang"/>
                <a:sym typeface="Karnchang"/>
              </a:rPr>
              <a:t>industri</a:t>
            </a:r>
            <a:r>
              <a:rPr lang="en-US" sz="3099" dirty="0">
                <a:solidFill>
                  <a:srgbClr val="000000"/>
                </a:solidFill>
                <a:latin typeface="Karnchang"/>
                <a:ea typeface="Karnchang"/>
                <a:cs typeface="Karnchang"/>
                <a:sym typeface="Karnchang"/>
              </a:rPr>
              <a:t> </a:t>
            </a:r>
            <a:r>
              <a:rPr lang="en-US" sz="3099" dirty="0" err="1">
                <a:solidFill>
                  <a:srgbClr val="000000"/>
                </a:solidFill>
                <a:latin typeface="Karnchang"/>
                <a:ea typeface="Karnchang"/>
                <a:cs typeface="Karnchang"/>
                <a:sym typeface="Karnchang"/>
              </a:rPr>
              <a:t>ini</a:t>
            </a:r>
            <a:r>
              <a:rPr lang="en-US" sz="3099" dirty="0">
                <a:solidFill>
                  <a:srgbClr val="000000"/>
                </a:solidFill>
                <a:latin typeface="Karnchang"/>
                <a:ea typeface="Karnchang"/>
                <a:cs typeface="Karnchang"/>
                <a:sym typeface="Karnchang"/>
              </a:rPr>
              <a:t>. Perusahaan </a:t>
            </a:r>
            <a:r>
              <a:rPr lang="en-US" sz="3099" dirty="0" err="1">
                <a:solidFill>
                  <a:srgbClr val="000000"/>
                </a:solidFill>
                <a:latin typeface="Karnchang"/>
                <a:ea typeface="Karnchang"/>
                <a:cs typeface="Karnchang"/>
                <a:sym typeface="Karnchang"/>
              </a:rPr>
              <a:t>ini</a:t>
            </a:r>
            <a:r>
              <a:rPr lang="en-US" sz="3099" dirty="0">
                <a:solidFill>
                  <a:srgbClr val="000000"/>
                </a:solidFill>
                <a:latin typeface="Karnchang"/>
                <a:ea typeface="Karnchang"/>
                <a:cs typeface="Karnchang"/>
                <a:sym typeface="Karnchang"/>
              </a:rPr>
              <a:t> </a:t>
            </a:r>
            <a:r>
              <a:rPr lang="en-US" sz="3099" dirty="0" err="1">
                <a:solidFill>
                  <a:srgbClr val="000000"/>
                </a:solidFill>
                <a:latin typeface="Karnchang"/>
                <a:ea typeface="Karnchang"/>
                <a:cs typeface="Karnchang"/>
                <a:sym typeface="Karnchang"/>
              </a:rPr>
              <a:t>berfokus</a:t>
            </a:r>
            <a:r>
              <a:rPr lang="en-US" sz="3099" dirty="0">
                <a:solidFill>
                  <a:srgbClr val="000000"/>
                </a:solidFill>
                <a:latin typeface="Karnchang"/>
                <a:ea typeface="Karnchang"/>
                <a:cs typeface="Karnchang"/>
                <a:sym typeface="Karnchang"/>
              </a:rPr>
              <a:t> pada </a:t>
            </a:r>
            <a:r>
              <a:rPr lang="en-US" sz="3099" dirty="0" err="1">
                <a:solidFill>
                  <a:srgbClr val="000000"/>
                </a:solidFill>
                <a:latin typeface="Karnchang"/>
                <a:ea typeface="Karnchang"/>
                <a:cs typeface="Karnchang"/>
                <a:sym typeface="Karnchang"/>
              </a:rPr>
              <a:t>pembangunan</a:t>
            </a:r>
            <a:r>
              <a:rPr lang="en-US" sz="3099" dirty="0">
                <a:solidFill>
                  <a:srgbClr val="000000"/>
                </a:solidFill>
                <a:latin typeface="Karnchang"/>
                <a:ea typeface="Karnchang"/>
                <a:cs typeface="Karnchang"/>
                <a:sym typeface="Karnchang"/>
              </a:rPr>
              <a:t> dan </a:t>
            </a:r>
            <a:r>
              <a:rPr lang="en-US" sz="3099" dirty="0" err="1">
                <a:solidFill>
                  <a:srgbClr val="000000"/>
                </a:solidFill>
                <a:latin typeface="Karnchang"/>
                <a:ea typeface="Karnchang"/>
                <a:cs typeface="Karnchang"/>
                <a:sym typeface="Karnchang"/>
              </a:rPr>
              <a:t>pengembangan</a:t>
            </a:r>
            <a:r>
              <a:rPr lang="en-US" sz="3099" dirty="0">
                <a:solidFill>
                  <a:srgbClr val="000000"/>
                </a:solidFill>
                <a:latin typeface="Karnchang"/>
                <a:ea typeface="Karnchang"/>
                <a:cs typeface="Karnchang"/>
                <a:sym typeface="Karnchang"/>
              </a:rPr>
              <a:t> </a:t>
            </a:r>
            <a:r>
              <a:rPr lang="en-US" sz="3099" dirty="0" err="1">
                <a:solidFill>
                  <a:srgbClr val="000000"/>
                </a:solidFill>
                <a:latin typeface="Karnchang"/>
                <a:ea typeface="Karnchang"/>
                <a:cs typeface="Karnchang"/>
                <a:sym typeface="Karnchang"/>
              </a:rPr>
              <a:t>aplikasi</a:t>
            </a:r>
            <a:r>
              <a:rPr lang="en-US" sz="3099" dirty="0">
                <a:solidFill>
                  <a:srgbClr val="000000"/>
                </a:solidFill>
                <a:latin typeface="Karnchang"/>
                <a:ea typeface="Karnchang"/>
                <a:cs typeface="Karnchang"/>
                <a:sym typeface="Karnchang"/>
              </a:rPr>
              <a:t> enterprise, </a:t>
            </a:r>
            <a:r>
              <a:rPr lang="en-US" sz="3099" dirty="0" err="1">
                <a:solidFill>
                  <a:srgbClr val="000000"/>
                </a:solidFill>
                <a:latin typeface="Karnchang"/>
                <a:ea typeface="Karnchang"/>
                <a:cs typeface="Karnchang"/>
                <a:sym typeface="Karnchang"/>
              </a:rPr>
              <a:t>integrasi</a:t>
            </a:r>
            <a:r>
              <a:rPr lang="en-US" sz="3099" dirty="0">
                <a:solidFill>
                  <a:srgbClr val="000000"/>
                </a:solidFill>
                <a:latin typeface="Karnchang"/>
                <a:ea typeface="Karnchang"/>
                <a:cs typeface="Karnchang"/>
                <a:sym typeface="Karnchang"/>
              </a:rPr>
              <a:t> </a:t>
            </a:r>
            <a:r>
              <a:rPr lang="en-US" sz="3099" dirty="0" err="1">
                <a:solidFill>
                  <a:srgbClr val="000000"/>
                </a:solidFill>
                <a:latin typeface="Karnchang"/>
                <a:ea typeface="Karnchang"/>
                <a:cs typeface="Karnchang"/>
                <a:sym typeface="Karnchang"/>
              </a:rPr>
              <a:t>sistem</a:t>
            </a:r>
            <a:r>
              <a:rPr lang="en-US" sz="3099" dirty="0">
                <a:solidFill>
                  <a:srgbClr val="000000"/>
                </a:solidFill>
                <a:latin typeface="Karnchang"/>
                <a:ea typeface="Karnchang"/>
                <a:cs typeface="Karnchang"/>
                <a:sym typeface="Karnchang"/>
              </a:rPr>
              <a:t>, web portal, dan </a:t>
            </a:r>
            <a:r>
              <a:rPr lang="en-US" sz="3099" dirty="0" err="1">
                <a:solidFill>
                  <a:srgbClr val="000000"/>
                </a:solidFill>
                <a:latin typeface="Karnchang"/>
                <a:ea typeface="Karnchang"/>
                <a:cs typeface="Karnchang"/>
                <a:sym typeface="Karnchang"/>
              </a:rPr>
              <a:t>aplikasi</a:t>
            </a:r>
            <a:r>
              <a:rPr lang="en-US" sz="3099" dirty="0">
                <a:solidFill>
                  <a:srgbClr val="000000"/>
                </a:solidFill>
                <a:latin typeface="Karnchang"/>
                <a:ea typeface="Karnchang"/>
                <a:cs typeface="Karnchang"/>
                <a:sym typeface="Karnchang"/>
              </a:rPr>
              <a:t> mobile, </a:t>
            </a:r>
            <a:r>
              <a:rPr lang="en-US" sz="3099" dirty="0" err="1">
                <a:solidFill>
                  <a:srgbClr val="000000"/>
                </a:solidFill>
                <a:latin typeface="Karnchang"/>
                <a:ea typeface="Karnchang"/>
                <a:cs typeface="Karnchang"/>
                <a:sym typeface="Karnchang"/>
              </a:rPr>
              <a:t>dengan</a:t>
            </a:r>
            <a:r>
              <a:rPr lang="en-US" sz="3099" dirty="0">
                <a:solidFill>
                  <a:srgbClr val="000000"/>
                </a:solidFill>
                <a:latin typeface="Karnchang"/>
                <a:ea typeface="Karnchang"/>
                <a:cs typeface="Karnchang"/>
                <a:sym typeface="Karnchang"/>
              </a:rPr>
              <a:t> </a:t>
            </a:r>
            <a:r>
              <a:rPr lang="en-US" sz="3099" dirty="0" err="1">
                <a:solidFill>
                  <a:srgbClr val="000000"/>
                </a:solidFill>
                <a:latin typeface="Karnchang"/>
                <a:ea typeface="Karnchang"/>
                <a:cs typeface="Karnchang"/>
                <a:sym typeface="Karnchang"/>
              </a:rPr>
              <a:t>standar</a:t>
            </a:r>
            <a:r>
              <a:rPr lang="en-US" sz="3099" dirty="0">
                <a:solidFill>
                  <a:srgbClr val="000000"/>
                </a:solidFill>
                <a:latin typeface="Karnchang"/>
                <a:ea typeface="Karnchang"/>
                <a:cs typeface="Karnchang"/>
                <a:sym typeface="Karnchang"/>
              </a:rPr>
              <a:t> </a:t>
            </a:r>
            <a:r>
              <a:rPr lang="en-US" sz="3099" dirty="0" err="1">
                <a:solidFill>
                  <a:srgbClr val="000000"/>
                </a:solidFill>
                <a:latin typeface="Karnchang"/>
                <a:ea typeface="Karnchang"/>
                <a:cs typeface="Karnchang"/>
                <a:sym typeface="Karnchang"/>
              </a:rPr>
              <a:t>kualitas</a:t>
            </a:r>
            <a:r>
              <a:rPr lang="en-US" sz="3099" dirty="0">
                <a:solidFill>
                  <a:srgbClr val="000000"/>
                </a:solidFill>
                <a:latin typeface="Karnchang"/>
                <a:ea typeface="Karnchang"/>
                <a:cs typeface="Karnchang"/>
                <a:sym typeface="Karnchang"/>
              </a:rPr>
              <a:t> </a:t>
            </a:r>
            <a:r>
              <a:rPr lang="en-US" sz="3099" dirty="0" err="1">
                <a:solidFill>
                  <a:srgbClr val="000000"/>
                </a:solidFill>
                <a:latin typeface="Karnchang"/>
                <a:ea typeface="Karnchang"/>
                <a:cs typeface="Karnchang"/>
                <a:sym typeface="Karnchang"/>
              </a:rPr>
              <a:t>sebagai</a:t>
            </a:r>
            <a:r>
              <a:rPr lang="en-US" sz="3099" dirty="0">
                <a:solidFill>
                  <a:srgbClr val="000000"/>
                </a:solidFill>
                <a:latin typeface="Karnchang"/>
                <a:ea typeface="Karnchang"/>
                <a:cs typeface="Karnchang"/>
                <a:sym typeface="Karnchang"/>
              </a:rPr>
              <a:t> </a:t>
            </a:r>
            <a:r>
              <a:rPr lang="en-US" sz="3099" dirty="0" err="1">
                <a:solidFill>
                  <a:srgbClr val="000000"/>
                </a:solidFill>
                <a:latin typeface="Karnchang"/>
                <a:ea typeface="Karnchang"/>
                <a:cs typeface="Karnchang"/>
                <a:sym typeface="Karnchang"/>
              </a:rPr>
              <a:t>komitmen</a:t>
            </a:r>
            <a:r>
              <a:rPr lang="en-US" sz="3099" dirty="0">
                <a:solidFill>
                  <a:srgbClr val="000000"/>
                </a:solidFill>
                <a:latin typeface="Karnchang"/>
                <a:ea typeface="Karnchang"/>
                <a:cs typeface="Karnchang"/>
                <a:sym typeface="Karnchang"/>
              </a:rPr>
              <a:t> </a:t>
            </a:r>
            <a:r>
              <a:rPr lang="en-US" sz="3099" dirty="0" err="1">
                <a:solidFill>
                  <a:srgbClr val="000000"/>
                </a:solidFill>
                <a:latin typeface="Karnchang"/>
                <a:ea typeface="Karnchang"/>
                <a:cs typeface="Karnchang"/>
                <a:sym typeface="Karnchang"/>
              </a:rPr>
              <a:t>utama</a:t>
            </a:r>
            <a:r>
              <a:rPr lang="en-US" sz="3099" dirty="0">
                <a:solidFill>
                  <a:srgbClr val="000000"/>
                </a:solidFill>
                <a:latin typeface="Karnchang"/>
                <a:ea typeface="Karnchang"/>
                <a:cs typeface="Karnchang"/>
                <a:sym typeface="Karnchang"/>
              </a:rPr>
              <a:t>.</a:t>
            </a:r>
          </a:p>
          <a:p>
            <a:pPr algn="l">
              <a:lnSpc>
                <a:spcPts val="4899"/>
              </a:lnSpc>
            </a:pPr>
            <a:endParaRPr lang="en-US" sz="3099" dirty="0">
              <a:solidFill>
                <a:srgbClr val="000000"/>
              </a:solidFill>
              <a:latin typeface="Karnchang"/>
              <a:ea typeface="Karnchang"/>
              <a:cs typeface="Karnchang"/>
              <a:sym typeface="Karnchang"/>
            </a:endParaRPr>
          </a:p>
        </p:txBody>
      </p:sp>
      <p:sp>
        <p:nvSpPr>
          <p:cNvPr id="38" name="TextBox 38"/>
          <p:cNvSpPr txBox="1"/>
          <p:nvPr/>
        </p:nvSpPr>
        <p:spPr>
          <a:xfrm>
            <a:off x="9661181" y="1848585"/>
            <a:ext cx="6867586" cy="694690"/>
          </a:xfrm>
          <a:prstGeom prst="rect">
            <a:avLst/>
          </a:prstGeom>
        </p:spPr>
        <p:txBody>
          <a:bodyPr lIns="0" tIns="0" rIns="0" bIns="0" rtlCol="0" anchor="t">
            <a:spAutoFit/>
          </a:bodyPr>
          <a:lstStyle/>
          <a:p>
            <a:pPr algn="l">
              <a:lnSpc>
                <a:spcPts val="3680"/>
              </a:lnSpc>
            </a:pPr>
            <a:r>
              <a:rPr lang="en-US" sz="4000" b="1">
                <a:solidFill>
                  <a:srgbClr val="000000"/>
                </a:solidFill>
                <a:latin typeface="Karnchang Bold"/>
                <a:ea typeface="Karnchang Bold"/>
                <a:cs typeface="Karnchang Bold"/>
                <a:sym typeface="Karnchang Bold"/>
              </a:rPr>
              <a:t>Profil Perusahaan</a:t>
            </a:r>
          </a:p>
        </p:txBody>
      </p:sp>
      <p:sp>
        <p:nvSpPr>
          <p:cNvPr id="39" name="TextBox 39"/>
          <p:cNvSpPr txBox="1"/>
          <p:nvPr/>
        </p:nvSpPr>
        <p:spPr>
          <a:xfrm>
            <a:off x="551143" y="9305925"/>
            <a:ext cx="7118830" cy="444454"/>
          </a:xfrm>
          <a:prstGeom prst="rect">
            <a:avLst/>
          </a:prstGeom>
        </p:spPr>
        <p:txBody>
          <a:bodyPr lIns="0" tIns="0" rIns="0" bIns="0" rtlCol="0" anchor="t">
            <a:spAutoFit/>
          </a:bodyPr>
          <a:lstStyle/>
          <a:p>
            <a:pPr algn="ctr">
              <a:lnSpc>
                <a:spcPts val="2800"/>
              </a:lnSpc>
            </a:pPr>
            <a:r>
              <a:rPr lang="en-US" sz="2000" spc="120">
                <a:solidFill>
                  <a:srgbClr val="FFFFFF"/>
                </a:solidFill>
                <a:latin typeface="Karnchang"/>
                <a:ea typeface="Karnchang"/>
                <a:cs typeface="Karnchang"/>
                <a:sym typeface="Karnchang"/>
              </a:rPr>
              <a:t>Murad Naser |  Universitas Fauget | Ekonomi | 2025</a:t>
            </a:r>
          </a:p>
        </p:txBody>
      </p:sp>
      <p:sp>
        <p:nvSpPr>
          <p:cNvPr id="40" name="TextBox 40"/>
          <p:cNvSpPr txBox="1"/>
          <p:nvPr/>
        </p:nvSpPr>
        <p:spPr>
          <a:xfrm>
            <a:off x="787067" y="9276256"/>
            <a:ext cx="7046259" cy="458486"/>
          </a:xfrm>
          <a:prstGeom prst="rect">
            <a:avLst/>
          </a:prstGeom>
        </p:spPr>
        <p:txBody>
          <a:bodyPr lIns="0" tIns="0" rIns="0" bIns="0" rtlCol="0" anchor="t">
            <a:spAutoFit/>
          </a:bodyPr>
          <a:lstStyle/>
          <a:p>
            <a:pPr algn="l">
              <a:lnSpc>
                <a:spcPts val="2986"/>
              </a:lnSpc>
            </a:pPr>
            <a:r>
              <a:rPr lang="en-US" sz="2133">
                <a:solidFill>
                  <a:srgbClr val="E6EAEF"/>
                </a:solidFill>
                <a:latin typeface="Karnchang"/>
                <a:ea typeface="Karnchang"/>
                <a:cs typeface="Karnchang"/>
                <a:sym typeface="Karnchang"/>
              </a:rPr>
              <a:t>Universitas Islam Nusantara | Teknik Informatika | 2025</a:t>
            </a:r>
          </a:p>
        </p:txBody>
      </p:sp>
      <p:pic>
        <p:nvPicPr>
          <p:cNvPr id="41" name="Picture 40">
            <a:extLst>
              <a:ext uri="{FF2B5EF4-FFF2-40B4-BE49-F238E27FC236}">
                <a16:creationId xmlns:a16="http://schemas.microsoft.com/office/drawing/2014/main" id="{BBFB9C0E-6E7C-C5A0-F363-E13E4AC5727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52708" y="2859454"/>
            <a:ext cx="6217265" cy="5488679"/>
          </a:xfrm>
          <a:prstGeom prst="rect">
            <a:avLst/>
          </a:prstGeom>
        </p:spPr>
      </p:pic>
    </p:spTree>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E6EAEF"/>
        </a:solidFill>
        <a:effectLst/>
      </p:bgPr>
    </p:bg>
    <p:spTree>
      <p:nvGrpSpPr>
        <p:cNvPr id="1" name=""/>
        <p:cNvGrpSpPr/>
        <p:nvPr/>
      </p:nvGrpSpPr>
      <p:grpSpPr>
        <a:xfrm>
          <a:off x="0" y="0"/>
          <a:ext cx="0" cy="0"/>
          <a:chOff x="0" y="0"/>
          <a:chExt cx="0" cy="0"/>
        </a:xfrm>
      </p:grpSpPr>
      <p:grpSp>
        <p:nvGrpSpPr>
          <p:cNvPr id="2" name="Group 2"/>
          <p:cNvGrpSpPr/>
          <p:nvPr/>
        </p:nvGrpSpPr>
        <p:grpSpPr>
          <a:xfrm>
            <a:off x="787067" y="592941"/>
            <a:ext cx="16713866" cy="9101117"/>
            <a:chOff x="0" y="0"/>
            <a:chExt cx="4402006" cy="2397002"/>
          </a:xfrm>
        </p:grpSpPr>
        <p:sp>
          <p:nvSpPr>
            <p:cNvPr id="3" name="Freeform 3"/>
            <p:cNvSpPr/>
            <p:nvPr/>
          </p:nvSpPr>
          <p:spPr>
            <a:xfrm>
              <a:off x="0" y="0"/>
              <a:ext cx="4402006" cy="2397002"/>
            </a:xfrm>
            <a:custGeom>
              <a:avLst/>
              <a:gdLst/>
              <a:ahLst/>
              <a:cxnLst/>
              <a:rect l="l" t="t" r="r" b="b"/>
              <a:pathLst>
                <a:path w="4402006" h="2397002">
                  <a:moveTo>
                    <a:pt x="23623" y="0"/>
                  </a:moveTo>
                  <a:lnTo>
                    <a:pt x="4378382" y="0"/>
                  </a:lnTo>
                  <a:cubicBezTo>
                    <a:pt x="4391429" y="0"/>
                    <a:pt x="4402006" y="10577"/>
                    <a:pt x="4402006" y="23623"/>
                  </a:cubicBezTo>
                  <a:lnTo>
                    <a:pt x="4402006" y="2373379"/>
                  </a:lnTo>
                  <a:cubicBezTo>
                    <a:pt x="4402006" y="2379644"/>
                    <a:pt x="4399517" y="2385653"/>
                    <a:pt x="4395087" y="2390083"/>
                  </a:cubicBezTo>
                  <a:cubicBezTo>
                    <a:pt x="4390656" y="2394513"/>
                    <a:pt x="4384647" y="2397002"/>
                    <a:pt x="4378382" y="2397002"/>
                  </a:cubicBezTo>
                  <a:lnTo>
                    <a:pt x="23623" y="2397002"/>
                  </a:lnTo>
                  <a:cubicBezTo>
                    <a:pt x="17358" y="2397002"/>
                    <a:pt x="11349" y="2394513"/>
                    <a:pt x="6919" y="2390083"/>
                  </a:cubicBezTo>
                  <a:cubicBezTo>
                    <a:pt x="2489" y="2385653"/>
                    <a:pt x="0" y="2379644"/>
                    <a:pt x="0" y="2373379"/>
                  </a:cubicBezTo>
                  <a:lnTo>
                    <a:pt x="0" y="23623"/>
                  </a:lnTo>
                  <a:cubicBezTo>
                    <a:pt x="0" y="17358"/>
                    <a:pt x="2489" y="11349"/>
                    <a:pt x="6919" y="6919"/>
                  </a:cubicBezTo>
                  <a:cubicBezTo>
                    <a:pt x="11349" y="2489"/>
                    <a:pt x="17358" y="0"/>
                    <a:pt x="23623" y="0"/>
                  </a:cubicBezTo>
                  <a:close/>
                </a:path>
              </a:pathLst>
            </a:custGeom>
            <a:solidFill>
              <a:srgbClr val="E6EAEF"/>
            </a:solidFill>
            <a:ln w="19050" cap="rnd">
              <a:solidFill>
                <a:srgbClr val="243342"/>
              </a:solidFill>
              <a:prstDash val="solid"/>
              <a:round/>
            </a:ln>
          </p:spPr>
        </p:sp>
        <p:sp>
          <p:nvSpPr>
            <p:cNvPr id="4" name="TextBox 4"/>
            <p:cNvSpPr txBox="1"/>
            <p:nvPr/>
          </p:nvSpPr>
          <p:spPr>
            <a:xfrm>
              <a:off x="0" y="-38100"/>
              <a:ext cx="4402006" cy="2435102"/>
            </a:xfrm>
            <a:prstGeom prst="rect">
              <a:avLst/>
            </a:prstGeom>
          </p:spPr>
          <p:txBody>
            <a:bodyPr lIns="50800" tIns="50800" rIns="50800" bIns="50800" rtlCol="0" anchor="ctr"/>
            <a:lstStyle/>
            <a:p>
              <a:pPr algn="ctr">
                <a:lnSpc>
                  <a:spcPts val="3362"/>
                </a:lnSpc>
              </a:pPr>
              <a:endParaRPr/>
            </a:p>
          </p:txBody>
        </p:sp>
      </p:grpSp>
      <p:grpSp>
        <p:nvGrpSpPr>
          <p:cNvPr id="5" name="Group 5"/>
          <p:cNvGrpSpPr/>
          <p:nvPr/>
        </p:nvGrpSpPr>
        <p:grpSpPr>
          <a:xfrm rot="-7538080">
            <a:off x="-7029811" y="-5584933"/>
            <a:ext cx="9808447" cy="9331824"/>
            <a:chOff x="0" y="0"/>
            <a:chExt cx="13077930" cy="12442432"/>
          </a:xfrm>
        </p:grpSpPr>
        <p:grpSp>
          <p:nvGrpSpPr>
            <p:cNvPr id="6" name="Group 6"/>
            <p:cNvGrpSpPr/>
            <p:nvPr/>
          </p:nvGrpSpPr>
          <p:grpSpPr>
            <a:xfrm rot="2252144">
              <a:off x="1498251" y="1484738"/>
              <a:ext cx="7399579" cy="7432687"/>
              <a:chOff x="0" y="0"/>
              <a:chExt cx="2816645" cy="2829248"/>
            </a:xfrm>
          </p:grpSpPr>
          <p:sp>
            <p:nvSpPr>
              <p:cNvPr id="7" name="Freeform 7"/>
              <p:cNvSpPr/>
              <p:nvPr/>
            </p:nvSpPr>
            <p:spPr>
              <a:xfrm>
                <a:off x="0" y="0"/>
                <a:ext cx="2816645" cy="2829248"/>
              </a:xfrm>
              <a:custGeom>
                <a:avLst/>
                <a:gdLst/>
                <a:ahLst/>
                <a:cxnLst/>
                <a:rect l="l" t="t" r="r" b="b"/>
                <a:pathLst>
                  <a:path w="2816645" h="2829248">
                    <a:moveTo>
                      <a:pt x="0" y="0"/>
                    </a:moveTo>
                    <a:lnTo>
                      <a:pt x="2816645" y="0"/>
                    </a:lnTo>
                    <a:lnTo>
                      <a:pt x="2816645" y="2829248"/>
                    </a:lnTo>
                    <a:lnTo>
                      <a:pt x="0" y="2829248"/>
                    </a:lnTo>
                    <a:close/>
                  </a:path>
                </a:pathLst>
              </a:custGeom>
              <a:solidFill>
                <a:srgbClr val="243342"/>
              </a:solidFill>
            </p:spPr>
          </p:sp>
          <p:sp>
            <p:nvSpPr>
              <p:cNvPr id="8" name="TextBox 8"/>
              <p:cNvSpPr txBox="1"/>
              <p:nvPr/>
            </p:nvSpPr>
            <p:spPr>
              <a:xfrm>
                <a:off x="0" y="-123825"/>
                <a:ext cx="2816645" cy="2953073"/>
              </a:xfrm>
              <a:prstGeom prst="rect">
                <a:avLst/>
              </a:prstGeom>
            </p:spPr>
            <p:txBody>
              <a:bodyPr lIns="50800" tIns="50800" rIns="50800" bIns="50800" rtlCol="0" anchor="ctr"/>
              <a:lstStyle/>
              <a:p>
                <a:pPr algn="ctr">
                  <a:lnSpc>
                    <a:spcPts val="2659"/>
                  </a:lnSpc>
                  <a:spcBef>
                    <a:spcPct val="0"/>
                  </a:spcBef>
                </a:pPr>
                <a:endParaRPr/>
              </a:p>
            </p:txBody>
          </p:sp>
        </p:grpSp>
        <p:grpSp>
          <p:nvGrpSpPr>
            <p:cNvPr id="9" name="Group 9"/>
            <p:cNvGrpSpPr/>
            <p:nvPr/>
          </p:nvGrpSpPr>
          <p:grpSpPr>
            <a:xfrm rot="2252144">
              <a:off x="2397493" y="3224228"/>
              <a:ext cx="7399579" cy="7432687"/>
              <a:chOff x="0" y="0"/>
              <a:chExt cx="2816645" cy="2829248"/>
            </a:xfrm>
          </p:grpSpPr>
          <p:sp>
            <p:nvSpPr>
              <p:cNvPr id="10" name="Freeform 10"/>
              <p:cNvSpPr/>
              <p:nvPr/>
            </p:nvSpPr>
            <p:spPr>
              <a:xfrm>
                <a:off x="0" y="0"/>
                <a:ext cx="2816645" cy="2829248"/>
              </a:xfrm>
              <a:custGeom>
                <a:avLst/>
                <a:gdLst/>
                <a:ahLst/>
                <a:cxnLst/>
                <a:rect l="l" t="t" r="r" b="b"/>
                <a:pathLst>
                  <a:path w="2816645" h="2829248">
                    <a:moveTo>
                      <a:pt x="0" y="0"/>
                    </a:moveTo>
                    <a:lnTo>
                      <a:pt x="2816645" y="0"/>
                    </a:lnTo>
                    <a:lnTo>
                      <a:pt x="2816645" y="2829248"/>
                    </a:lnTo>
                    <a:lnTo>
                      <a:pt x="0" y="2829248"/>
                    </a:lnTo>
                    <a:close/>
                  </a:path>
                </a:pathLst>
              </a:custGeom>
              <a:solidFill>
                <a:srgbClr val="535659"/>
              </a:solidFill>
            </p:spPr>
          </p:sp>
          <p:sp>
            <p:nvSpPr>
              <p:cNvPr id="11" name="TextBox 11"/>
              <p:cNvSpPr txBox="1"/>
              <p:nvPr/>
            </p:nvSpPr>
            <p:spPr>
              <a:xfrm>
                <a:off x="0" y="-123825"/>
                <a:ext cx="2816645" cy="2953073"/>
              </a:xfrm>
              <a:prstGeom prst="rect">
                <a:avLst/>
              </a:prstGeom>
            </p:spPr>
            <p:txBody>
              <a:bodyPr lIns="50800" tIns="50800" rIns="50800" bIns="50800" rtlCol="0" anchor="ctr"/>
              <a:lstStyle/>
              <a:p>
                <a:pPr algn="ctr">
                  <a:lnSpc>
                    <a:spcPts val="2659"/>
                  </a:lnSpc>
                  <a:spcBef>
                    <a:spcPct val="0"/>
                  </a:spcBef>
                </a:pPr>
                <a:endParaRPr/>
              </a:p>
            </p:txBody>
          </p:sp>
        </p:grpSp>
        <p:grpSp>
          <p:nvGrpSpPr>
            <p:cNvPr id="12" name="Group 12"/>
            <p:cNvGrpSpPr/>
            <p:nvPr/>
          </p:nvGrpSpPr>
          <p:grpSpPr>
            <a:xfrm rot="2252144">
              <a:off x="4180100" y="3525007"/>
              <a:ext cx="7399579" cy="7432687"/>
              <a:chOff x="0" y="0"/>
              <a:chExt cx="2816645" cy="2829248"/>
            </a:xfrm>
          </p:grpSpPr>
          <p:sp>
            <p:nvSpPr>
              <p:cNvPr id="13" name="Freeform 13"/>
              <p:cNvSpPr/>
              <p:nvPr/>
            </p:nvSpPr>
            <p:spPr>
              <a:xfrm>
                <a:off x="0" y="0"/>
                <a:ext cx="2816645" cy="2829248"/>
              </a:xfrm>
              <a:custGeom>
                <a:avLst/>
                <a:gdLst/>
                <a:ahLst/>
                <a:cxnLst/>
                <a:rect l="l" t="t" r="r" b="b"/>
                <a:pathLst>
                  <a:path w="2816645" h="2829248">
                    <a:moveTo>
                      <a:pt x="0" y="0"/>
                    </a:moveTo>
                    <a:lnTo>
                      <a:pt x="2816645" y="0"/>
                    </a:lnTo>
                    <a:lnTo>
                      <a:pt x="2816645" y="2829248"/>
                    </a:lnTo>
                    <a:lnTo>
                      <a:pt x="0" y="2829248"/>
                    </a:lnTo>
                    <a:close/>
                  </a:path>
                </a:pathLst>
              </a:custGeom>
              <a:solidFill>
                <a:srgbClr val="858789"/>
              </a:solidFill>
            </p:spPr>
          </p:sp>
          <p:sp>
            <p:nvSpPr>
              <p:cNvPr id="14" name="TextBox 14"/>
              <p:cNvSpPr txBox="1"/>
              <p:nvPr/>
            </p:nvSpPr>
            <p:spPr>
              <a:xfrm>
                <a:off x="0" y="-123825"/>
                <a:ext cx="2816645" cy="2953073"/>
              </a:xfrm>
              <a:prstGeom prst="rect">
                <a:avLst/>
              </a:prstGeom>
            </p:spPr>
            <p:txBody>
              <a:bodyPr lIns="50800" tIns="50800" rIns="50800" bIns="50800" rtlCol="0" anchor="ctr"/>
              <a:lstStyle/>
              <a:p>
                <a:pPr algn="ctr">
                  <a:lnSpc>
                    <a:spcPts val="2659"/>
                  </a:lnSpc>
                  <a:spcBef>
                    <a:spcPct val="0"/>
                  </a:spcBef>
                </a:pPr>
                <a:endParaRPr/>
              </a:p>
            </p:txBody>
          </p:sp>
        </p:grpSp>
      </p:grpSp>
      <p:grpSp>
        <p:nvGrpSpPr>
          <p:cNvPr id="15" name="Group 15"/>
          <p:cNvGrpSpPr/>
          <p:nvPr/>
        </p:nvGrpSpPr>
        <p:grpSpPr>
          <a:xfrm rot="2124477">
            <a:off x="15979122" y="5429903"/>
            <a:ext cx="9808447" cy="9331824"/>
            <a:chOff x="0" y="0"/>
            <a:chExt cx="13077930" cy="12442432"/>
          </a:xfrm>
        </p:grpSpPr>
        <p:grpSp>
          <p:nvGrpSpPr>
            <p:cNvPr id="16" name="Group 16"/>
            <p:cNvGrpSpPr/>
            <p:nvPr/>
          </p:nvGrpSpPr>
          <p:grpSpPr>
            <a:xfrm rot="2252144">
              <a:off x="1498251" y="1484738"/>
              <a:ext cx="7399579" cy="7432687"/>
              <a:chOff x="0" y="0"/>
              <a:chExt cx="2816645" cy="2829248"/>
            </a:xfrm>
          </p:grpSpPr>
          <p:sp>
            <p:nvSpPr>
              <p:cNvPr id="17" name="Freeform 17"/>
              <p:cNvSpPr/>
              <p:nvPr/>
            </p:nvSpPr>
            <p:spPr>
              <a:xfrm>
                <a:off x="0" y="0"/>
                <a:ext cx="2816645" cy="2829248"/>
              </a:xfrm>
              <a:custGeom>
                <a:avLst/>
                <a:gdLst/>
                <a:ahLst/>
                <a:cxnLst/>
                <a:rect l="l" t="t" r="r" b="b"/>
                <a:pathLst>
                  <a:path w="2816645" h="2829248">
                    <a:moveTo>
                      <a:pt x="0" y="0"/>
                    </a:moveTo>
                    <a:lnTo>
                      <a:pt x="2816645" y="0"/>
                    </a:lnTo>
                    <a:lnTo>
                      <a:pt x="2816645" y="2829248"/>
                    </a:lnTo>
                    <a:lnTo>
                      <a:pt x="0" y="2829248"/>
                    </a:lnTo>
                    <a:close/>
                  </a:path>
                </a:pathLst>
              </a:custGeom>
              <a:solidFill>
                <a:srgbClr val="243342"/>
              </a:solidFill>
            </p:spPr>
          </p:sp>
          <p:sp>
            <p:nvSpPr>
              <p:cNvPr id="18" name="TextBox 18"/>
              <p:cNvSpPr txBox="1"/>
              <p:nvPr/>
            </p:nvSpPr>
            <p:spPr>
              <a:xfrm>
                <a:off x="0" y="-123825"/>
                <a:ext cx="2816645" cy="2953073"/>
              </a:xfrm>
              <a:prstGeom prst="rect">
                <a:avLst/>
              </a:prstGeom>
            </p:spPr>
            <p:txBody>
              <a:bodyPr lIns="50800" tIns="50800" rIns="50800" bIns="50800" rtlCol="0" anchor="ctr"/>
              <a:lstStyle/>
              <a:p>
                <a:pPr algn="ctr">
                  <a:lnSpc>
                    <a:spcPts val="2659"/>
                  </a:lnSpc>
                  <a:spcBef>
                    <a:spcPct val="0"/>
                  </a:spcBef>
                </a:pPr>
                <a:endParaRPr/>
              </a:p>
            </p:txBody>
          </p:sp>
        </p:grpSp>
        <p:grpSp>
          <p:nvGrpSpPr>
            <p:cNvPr id="19" name="Group 19"/>
            <p:cNvGrpSpPr/>
            <p:nvPr/>
          </p:nvGrpSpPr>
          <p:grpSpPr>
            <a:xfrm rot="2252144">
              <a:off x="2397493" y="3224228"/>
              <a:ext cx="7399579" cy="7432687"/>
              <a:chOff x="0" y="0"/>
              <a:chExt cx="2816645" cy="2829248"/>
            </a:xfrm>
          </p:grpSpPr>
          <p:sp>
            <p:nvSpPr>
              <p:cNvPr id="20" name="Freeform 20"/>
              <p:cNvSpPr/>
              <p:nvPr/>
            </p:nvSpPr>
            <p:spPr>
              <a:xfrm>
                <a:off x="0" y="0"/>
                <a:ext cx="2816645" cy="2829248"/>
              </a:xfrm>
              <a:custGeom>
                <a:avLst/>
                <a:gdLst/>
                <a:ahLst/>
                <a:cxnLst/>
                <a:rect l="l" t="t" r="r" b="b"/>
                <a:pathLst>
                  <a:path w="2816645" h="2829248">
                    <a:moveTo>
                      <a:pt x="0" y="0"/>
                    </a:moveTo>
                    <a:lnTo>
                      <a:pt x="2816645" y="0"/>
                    </a:lnTo>
                    <a:lnTo>
                      <a:pt x="2816645" y="2829248"/>
                    </a:lnTo>
                    <a:lnTo>
                      <a:pt x="0" y="2829248"/>
                    </a:lnTo>
                    <a:close/>
                  </a:path>
                </a:pathLst>
              </a:custGeom>
              <a:solidFill>
                <a:srgbClr val="535659"/>
              </a:solidFill>
            </p:spPr>
          </p:sp>
          <p:sp>
            <p:nvSpPr>
              <p:cNvPr id="21" name="TextBox 21"/>
              <p:cNvSpPr txBox="1"/>
              <p:nvPr/>
            </p:nvSpPr>
            <p:spPr>
              <a:xfrm>
                <a:off x="0" y="-123825"/>
                <a:ext cx="2816645" cy="2953073"/>
              </a:xfrm>
              <a:prstGeom prst="rect">
                <a:avLst/>
              </a:prstGeom>
            </p:spPr>
            <p:txBody>
              <a:bodyPr lIns="50800" tIns="50800" rIns="50800" bIns="50800" rtlCol="0" anchor="ctr"/>
              <a:lstStyle/>
              <a:p>
                <a:pPr algn="ctr">
                  <a:lnSpc>
                    <a:spcPts val="2659"/>
                  </a:lnSpc>
                  <a:spcBef>
                    <a:spcPct val="0"/>
                  </a:spcBef>
                </a:pPr>
                <a:endParaRPr/>
              </a:p>
            </p:txBody>
          </p:sp>
        </p:grpSp>
        <p:grpSp>
          <p:nvGrpSpPr>
            <p:cNvPr id="22" name="Group 22"/>
            <p:cNvGrpSpPr/>
            <p:nvPr/>
          </p:nvGrpSpPr>
          <p:grpSpPr>
            <a:xfrm rot="2252144">
              <a:off x="4180100" y="3525007"/>
              <a:ext cx="7399579" cy="7432687"/>
              <a:chOff x="0" y="0"/>
              <a:chExt cx="2816645" cy="2829248"/>
            </a:xfrm>
          </p:grpSpPr>
          <p:sp>
            <p:nvSpPr>
              <p:cNvPr id="23" name="Freeform 23"/>
              <p:cNvSpPr/>
              <p:nvPr/>
            </p:nvSpPr>
            <p:spPr>
              <a:xfrm>
                <a:off x="0" y="0"/>
                <a:ext cx="2816645" cy="2829248"/>
              </a:xfrm>
              <a:custGeom>
                <a:avLst/>
                <a:gdLst/>
                <a:ahLst/>
                <a:cxnLst/>
                <a:rect l="l" t="t" r="r" b="b"/>
                <a:pathLst>
                  <a:path w="2816645" h="2829248">
                    <a:moveTo>
                      <a:pt x="0" y="0"/>
                    </a:moveTo>
                    <a:lnTo>
                      <a:pt x="2816645" y="0"/>
                    </a:lnTo>
                    <a:lnTo>
                      <a:pt x="2816645" y="2829248"/>
                    </a:lnTo>
                    <a:lnTo>
                      <a:pt x="0" y="2829248"/>
                    </a:lnTo>
                    <a:close/>
                  </a:path>
                </a:pathLst>
              </a:custGeom>
              <a:solidFill>
                <a:srgbClr val="858789"/>
              </a:solidFill>
            </p:spPr>
          </p:sp>
          <p:sp>
            <p:nvSpPr>
              <p:cNvPr id="24" name="TextBox 24"/>
              <p:cNvSpPr txBox="1"/>
              <p:nvPr/>
            </p:nvSpPr>
            <p:spPr>
              <a:xfrm>
                <a:off x="0" y="-123825"/>
                <a:ext cx="2816645" cy="2953073"/>
              </a:xfrm>
              <a:prstGeom prst="rect">
                <a:avLst/>
              </a:prstGeom>
            </p:spPr>
            <p:txBody>
              <a:bodyPr lIns="50800" tIns="50800" rIns="50800" bIns="50800" rtlCol="0" anchor="ctr"/>
              <a:lstStyle/>
              <a:p>
                <a:pPr algn="ctr">
                  <a:lnSpc>
                    <a:spcPts val="2659"/>
                  </a:lnSpc>
                  <a:spcBef>
                    <a:spcPct val="0"/>
                  </a:spcBef>
                </a:pPr>
                <a:endParaRPr/>
              </a:p>
            </p:txBody>
          </p:sp>
        </p:grpSp>
      </p:grpSp>
      <p:sp>
        <p:nvSpPr>
          <p:cNvPr id="25" name="TextBox 25"/>
          <p:cNvSpPr txBox="1"/>
          <p:nvPr/>
        </p:nvSpPr>
        <p:spPr>
          <a:xfrm>
            <a:off x="1807230" y="795935"/>
            <a:ext cx="16926989" cy="810478"/>
          </a:xfrm>
          <a:prstGeom prst="rect">
            <a:avLst/>
          </a:prstGeom>
        </p:spPr>
        <p:txBody>
          <a:bodyPr wrap="square" lIns="0" tIns="0" rIns="0" bIns="0" rtlCol="0" anchor="t">
            <a:spAutoFit/>
          </a:bodyPr>
          <a:lstStyle/>
          <a:p>
            <a:pPr>
              <a:lnSpc>
                <a:spcPts val="5980"/>
              </a:lnSpc>
            </a:pPr>
            <a:r>
              <a:rPr lang="en-US" sz="6500" b="1" dirty="0" err="1">
                <a:solidFill>
                  <a:srgbClr val="000000"/>
                </a:solidFill>
                <a:latin typeface="Karnchang Bold"/>
                <a:ea typeface="Karnchang Bold"/>
                <a:cs typeface="Karnchang Bold"/>
                <a:sym typeface="Karnchang Bold"/>
              </a:rPr>
              <a:t>Metode</a:t>
            </a:r>
            <a:r>
              <a:rPr lang="en-US" sz="6500" b="1" dirty="0">
                <a:solidFill>
                  <a:srgbClr val="000000"/>
                </a:solidFill>
                <a:latin typeface="Karnchang Bold"/>
                <a:ea typeface="Karnchang Bold"/>
                <a:cs typeface="Karnchang Bold"/>
                <a:sym typeface="Karnchang Bold"/>
              </a:rPr>
              <a:t> dan </a:t>
            </a:r>
            <a:r>
              <a:rPr lang="en-US" sz="6500" b="1" dirty="0" err="1">
                <a:solidFill>
                  <a:srgbClr val="000000"/>
                </a:solidFill>
                <a:latin typeface="Karnchang Bold"/>
                <a:ea typeface="Karnchang Bold"/>
                <a:cs typeface="Karnchang Bold"/>
                <a:sym typeface="Karnchang Bold"/>
              </a:rPr>
              <a:t>Perancangan</a:t>
            </a:r>
            <a:endParaRPr lang="en-US" sz="6500" b="1" dirty="0">
              <a:solidFill>
                <a:srgbClr val="000000"/>
              </a:solidFill>
              <a:latin typeface="Karnchang Bold"/>
              <a:ea typeface="Karnchang Bold"/>
              <a:cs typeface="Karnchang Bold"/>
              <a:sym typeface="Karnchang Bold"/>
            </a:endParaRPr>
          </a:p>
        </p:txBody>
      </p:sp>
      <p:grpSp>
        <p:nvGrpSpPr>
          <p:cNvPr id="26" name="Group 26"/>
          <p:cNvGrpSpPr/>
          <p:nvPr/>
        </p:nvGrpSpPr>
        <p:grpSpPr>
          <a:xfrm>
            <a:off x="8853667" y="1189091"/>
            <a:ext cx="11266688" cy="2354209"/>
            <a:chOff x="0" y="299794"/>
            <a:chExt cx="15022250" cy="3138945"/>
          </a:xfrm>
        </p:grpSpPr>
        <p:grpSp>
          <p:nvGrpSpPr>
            <p:cNvPr id="28" name="Group 28"/>
            <p:cNvGrpSpPr/>
            <p:nvPr/>
          </p:nvGrpSpPr>
          <p:grpSpPr>
            <a:xfrm>
              <a:off x="0" y="1068350"/>
              <a:ext cx="10794670" cy="2370389"/>
              <a:chOff x="0" y="0"/>
              <a:chExt cx="2132281" cy="468225"/>
            </a:xfrm>
          </p:grpSpPr>
          <p:sp>
            <p:nvSpPr>
              <p:cNvPr id="29" name="Freeform 29"/>
              <p:cNvSpPr/>
              <p:nvPr/>
            </p:nvSpPr>
            <p:spPr>
              <a:xfrm>
                <a:off x="0" y="0"/>
                <a:ext cx="2132281" cy="468225"/>
              </a:xfrm>
              <a:custGeom>
                <a:avLst/>
                <a:gdLst/>
                <a:ahLst/>
                <a:cxnLst/>
                <a:rect l="l" t="t" r="r" b="b"/>
                <a:pathLst>
                  <a:path w="2132281" h="468225">
                    <a:moveTo>
                      <a:pt x="48769" y="0"/>
                    </a:moveTo>
                    <a:lnTo>
                      <a:pt x="2083511" y="0"/>
                    </a:lnTo>
                    <a:cubicBezTo>
                      <a:pt x="2096445" y="0"/>
                      <a:pt x="2108850" y="5138"/>
                      <a:pt x="2117996" y="14284"/>
                    </a:cubicBezTo>
                    <a:cubicBezTo>
                      <a:pt x="2127142" y="23430"/>
                      <a:pt x="2132281" y="35835"/>
                      <a:pt x="2132281" y="48769"/>
                    </a:cubicBezTo>
                    <a:lnTo>
                      <a:pt x="2132281" y="419456"/>
                    </a:lnTo>
                    <a:cubicBezTo>
                      <a:pt x="2132281" y="446390"/>
                      <a:pt x="2110446" y="468225"/>
                      <a:pt x="2083511" y="468225"/>
                    </a:cubicBezTo>
                    <a:lnTo>
                      <a:pt x="48769" y="468225"/>
                    </a:lnTo>
                    <a:cubicBezTo>
                      <a:pt x="21835" y="468225"/>
                      <a:pt x="0" y="446390"/>
                      <a:pt x="0" y="419456"/>
                    </a:cubicBezTo>
                    <a:lnTo>
                      <a:pt x="0" y="48769"/>
                    </a:lnTo>
                    <a:cubicBezTo>
                      <a:pt x="0" y="21835"/>
                      <a:pt x="21835" y="0"/>
                      <a:pt x="48769" y="0"/>
                    </a:cubicBezTo>
                    <a:close/>
                  </a:path>
                </a:pathLst>
              </a:custGeom>
              <a:solidFill>
                <a:srgbClr val="858789">
                  <a:alpha val="40000"/>
                </a:srgbClr>
              </a:solidFill>
              <a:ln w="19050" cap="rnd">
                <a:solidFill>
                  <a:srgbClr val="243342">
                    <a:alpha val="40000"/>
                  </a:srgbClr>
                </a:solidFill>
                <a:prstDash val="solid"/>
                <a:round/>
              </a:ln>
            </p:spPr>
          </p:sp>
          <p:sp>
            <p:nvSpPr>
              <p:cNvPr id="30" name="TextBox 30"/>
              <p:cNvSpPr txBox="1"/>
              <p:nvPr/>
            </p:nvSpPr>
            <p:spPr>
              <a:xfrm>
                <a:off x="0" y="-38100"/>
                <a:ext cx="2132281" cy="506325"/>
              </a:xfrm>
              <a:prstGeom prst="rect">
                <a:avLst/>
              </a:prstGeom>
            </p:spPr>
            <p:txBody>
              <a:bodyPr lIns="50800" tIns="50800" rIns="50800" bIns="50800" rtlCol="0" anchor="ctr"/>
              <a:lstStyle/>
              <a:p>
                <a:pPr algn="ctr">
                  <a:lnSpc>
                    <a:spcPts val="3362"/>
                  </a:lnSpc>
                </a:pPr>
                <a:endParaRPr/>
              </a:p>
            </p:txBody>
          </p:sp>
        </p:grpSp>
        <p:sp>
          <p:nvSpPr>
            <p:cNvPr id="31" name="TextBox 31"/>
            <p:cNvSpPr txBox="1"/>
            <p:nvPr/>
          </p:nvSpPr>
          <p:spPr>
            <a:xfrm>
              <a:off x="404216" y="1168002"/>
              <a:ext cx="10204030" cy="1916080"/>
            </a:xfrm>
            <a:prstGeom prst="rect">
              <a:avLst/>
            </a:prstGeom>
          </p:spPr>
          <p:txBody>
            <a:bodyPr lIns="0" tIns="0" rIns="0" bIns="0" rtlCol="0" anchor="t">
              <a:spAutoFit/>
            </a:bodyPr>
            <a:lstStyle/>
            <a:p>
              <a:pPr algn="l">
                <a:lnSpc>
                  <a:spcPts val="3779"/>
                </a:lnSpc>
              </a:pPr>
              <a:r>
                <a:rPr lang="en-US" sz="2700" dirty="0" err="1">
                  <a:solidFill>
                    <a:srgbClr val="000000"/>
                  </a:solidFill>
                  <a:latin typeface="Karnchang"/>
                  <a:ea typeface="Karnchang"/>
                  <a:cs typeface="Karnchang"/>
                  <a:sym typeface="Karnchang"/>
                </a:rPr>
                <a:t>Sistem</a:t>
              </a:r>
              <a:r>
                <a:rPr lang="en-US" sz="2700" dirty="0">
                  <a:solidFill>
                    <a:srgbClr val="000000"/>
                  </a:solidFill>
                  <a:latin typeface="Karnchang"/>
                  <a:ea typeface="Karnchang"/>
                  <a:cs typeface="Karnchang"/>
                  <a:sym typeface="Karnchang"/>
                </a:rPr>
                <a:t> yang </a:t>
              </a:r>
              <a:r>
                <a:rPr lang="en-US" sz="2700" dirty="0" err="1">
                  <a:solidFill>
                    <a:srgbClr val="000000"/>
                  </a:solidFill>
                  <a:latin typeface="Karnchang"/>
                  <a:ea typeface="Karnchang"/>
                  <a:cs typeface="Karnchang"/>
                  <a:sym typeface="Karnchang"/>
                </a:rPr>
                <a:t>cepat</a:t>
              </a:r>
              <a:r>
                <a:rPr lang="en-US" sz="2700" dirty="0">
                  <a:solidFill>
                    <a:srgbClr val="000000"/>
                  </a:solidFill>
                  <a:latin typeface="Karnchang"/>
                  <a:ea typeface="Karnchang"/>
                  <a:cs typeface="Karnchang"/>
                  <a:sym typeface="Karnchang"/>
                </a:rPr>
                <a:t> </a:t>
              </a:r>
              <a:r>
                <a:rPr lang="en-US" sz="2700" dirty="0" err="1">
                  <a:solidFill>
                    <a:srgbClr val="000000"/>
                  </a:solidFill>
                  <a:latin typeface="Karnchang"/>
                  <a:ea typeface="Karnchang"/>
                  <a:cs typeface="Karnchang"/>
                  <a:sym typeface="Karnchang"/>
                </a:rPr>
                <a:t>beradaptasi</a:t>
              </a:r>
              <a:r>
                <a:rPr lang="en-US" sz="2700" dirty="0">
                  <a:solidFill>
                    <a:srgbClr val="000000"/>
                  </a:solidFill>
                  <a:latin typeface="Karnchang"/>
                  <a:ea typeface="Karnchang"/>
                  <a:cs typeface="Karnchang"/>
                  <a:sym typeface="Karnchang"/>
                </a:rPr>
                <a:t> </a:t>
              </a:r>
              <a:r>
                <a:rPr lang="en-US" sz="2700" dirty="0" err="1">
                  <a:solidFill>
                    <a:srgbClr val="000000"/>
                  </a:solidFill>
                  <a:latin typeface="Karnchang"/>
                  <a:ea typeface="Karnchang"/>
                  <a:cs typeface="Karnchang"/>
                  <a:sym typeface="Karnchang"/>
                </a:rPr>
                <a:t>dengan</a:t>
              </a:r>
              <a:r>
                <a:rPr lang="en-US" sz="2700" dirty="0">
                  <a:solidFill>
                    <a:srgbClr val="000000"/>
                  </a:solidFill>
                  <a:latin typeface="Karnchang"/>
                  <a:ea typeface="Karnchang"/>
                  <a:cs typeface="Karnchang"/>
                  <a:sym typeface="Karnchang"/>
                </a:rPr>
                <a:t> </a:t>
              </a:r>
              <a:r>
                <a:rPr lang="en-US" sz="2700" dirty="0" err="1">
                  <a:solidFill>
                    <a:srgbClr val="000000"/>
                  </a:solidFill>
                  <a:latin typeface="Karnchang"/>
                  <a:ea typeface="Karnchang"/>
                  <a:cs typeface="Karnchang"/>
                  <a:sym typeface="Karnchang"/>
                </a:rPr>
                <a:t>segala</a:t>
              </a:r>
              <a:r>
                <a:rPr lang="en-US" sz="2700" dirty="0">
                  <a:solidFill>
                    <a:srgbClr val="000000"/>
                  </a:solidFill>
                  <a:latin typeface="Karnchang"/>
                  <a:ea typeface="Karnchang"/>
                  <a:cs typeface="Karnchang"/>
                  <a:sym typeface="Karnchang"/>
                </a:rPr>
                <a:t> </a:t>
              </a:r>
              <a:r>
                <a:rPr lang="en-US" sz="2700" dirty="0" err="1">
                  <a:solidFill>
                    <a:srgbClr val="000000"/>
                  </a:solidFill>
                  <a:latin typeface="Karnchang"/>
                  <a:ea typeface="Karnchang"/>
                  <a:cs typeface="Karnchang"/>
                  <a:sym typeface="Karnchang"/>
                </a:rPr>
                <a:t>bentuk</a:t>
              </a:r>
              <a:r>
                <a:rPr lang="en-US" sz="2700" dirty="0">
                  <a:solidFill>
                    <a:srgbClr val="000000"/>
                  </a:solidFill>
                  <a:latin typeface="Karnchang"/>
                  <a:ea typeface="Karnchang"/>
                  <a:cs typeface="Karnchang"/>
                  <a:sym typeface="Karnchang"/>
                </a:rPr>
                <a:t> </a:t>
              </a:r>
              <a:r>
                <a:rPr lang="en-US" sz="2700" dirty="0" err="1">
                  <a:solidFill>
                    <a:srgbClr val="000000"/>
                  </a:solidFill>
                  <a:latin typeface="Karnchang"/>
                  <a:ea typeface="Karnchang"/>
                  <a:cs typeface="Karnchang"/>
                  <a:sym typeface="Karnchang"/>
                </a:rPr>
                <a:t>perubahan</a:t>
              </a:r>
              <a:r>
                <a:rPr lang="en-US" sz="2700" dirty="0">
                  <a:solidFill>
                    <a:srgbClr val="000000"/>
                  </a:solidFill>
                  <a:latin typeface="Karnchang"/>
                  <a:ea typeface="Karnchang"/>
                  <a:cs typeface="Karnchang"/>
                  <a:sym typeface="Karnchang"/>
                </a:rPr>
                <a:t> dan </a:t>
              </a:r>
              <a:r>
                <a:rPr lang="en-US" sz="2700" dirty="0" err="1">
                  <a:solidFill>
                    <a:srgbClr val="000000"/>
                  </a:solidFill>
                  <a:latin typeface="Karnchang"/>
                  <a:ea typeface="Karnchang"/>
                  <a:cs typeface="Karnchang"/>
                  <a:sym typeface="Karnchang"/>
                </a:rPr>
                <a:t>didasarkan</a:t>
              </a:r>
              <a:r>
                <a:rPr lang="en-US" sz="2700" dirty="0">
                  <a:solidFill>
                    <a:srgbClr val="000000"/>
                  </a:solidFill>
                  <a:latin typeface="Karnchang"/>
                  <a:ea typeface="Karnchang"/>
                  <a:cs typeface="Karnchang"/>
                  <a:sym typeface="Karnchang"/>
                </a:rPr>
                <a:t> pada </a:t>
              </a:r>
              <a:r>
                <a:rPr lang="en-US" sz="2700" dirty="0" err="1">
                  <a:solidFill>
                    <a:srgbClr val="000000"/>
                  </a:solidFill>
                  <a:latin typeface="Karnchang"/>
                  <a:ea typeface="Karnchang"/>
                  <a:cs typeface="Karnchang"/>
                  <a:sym typeface="Karnchang"/>
                </a:rPr>
                <a:t>prinsip-prinsip</a:t>
              </a:r>
              <a:r>
                <a:rPr lang="en-US" sz="2700" dirty="0">
                  <a:solidFill>
                    <a:srgbClr val="000000"/>
                  </a:solidFill>
                  <a:latin typeface="Karnchang"/>
                  <a:ea typeface="Karnchang"/>
                  <a:cs typeface="Karnchang"/>
                  <a:sym typeface="Karnchang"/>
                </a:rPr>
                <a:t> system development </a:t>
              </a:r>
              <a:r>
                <a:rPr lang="en-US" sz="2700" dirty="0" err="1">
                  <a:solidFill>
                    <a:srgbClr val="000000"/>
                  </a:solidFill>
                  <a:latin typeface="Karnchang"/>
                  <a:ea typeface="Karnchang"/>
                  <a:cs typeface="Karnchang"/>
                  <a:sym typeface="Karnchang"/>
                </a:rPr>
                <a:t>jangka</a:t>
              </a:r>
              <a:r>
                <a:rPr lang="en-US" sz="2700" dirty="0">
                  <a:solidFill>
                    <a:srgbClr val="000000"/>
                  </a:solidFill>
                  <a:latin typeface="Karnchang"/>
                  <a:ea typeface="Karnchang"/>
                  <a:cs typeface="Karnchang"/>
                  <a:sym typeface="Karnchang"/>
                </a:rPr>
                <a:t> </a:t>
              </a:r>
              <a:r>
                <a:rPr lang="en-US" sz="2700" dirty="0" err="1">
                  <a:solidFill>
                    <a:srgbClr val="000000"/>
                  </a:solidFill>
                  <a:latin typeface="Karnchang"/>
                  <a:ea typeface="Karnchang"/>
                  <a:cs typeface="Karnchang"/>
                  <a:sym typeface="Karnchang"/>
                </a:rPr>
                <a:t>pendek</a:t>
              </a:r>
              <a:endParaRPr lang="en-US" sz="2700" dirty="0">
                <a:solidFill>
                  <a:srgbClr val="000000"/>
                </a:solidFill>
                <a:latin typeface="Karnchang"/>
                <a:ea typeface="Karnchang"/>
                <a:cs typeface="Karnchang"/>
                <a:sym typeface="Karnchang"/>
              </a:endParaRPr>
            </a:p>
          </p:txBody>
        </p:sp>
        <p:sp>
          <p:nvSpPr>
            <p:cNvPr id="32" name="TextBox 32"/>
            <p:cNvSpPr txBox="1"/>
            <p:nvPr/>
          </p:nvSpPr>
          <p:spPr>
            <a:xfrm>
              <a:off x="5865469" y="299794"/>
              <a:ext cx="9156781" cy="665995"/>
            </a:xfrm>
            <a:prstGeom prst="rect">
              <a:avLst/>
            </a:prstGeom>
          </p:spPr>
          <p:txBody>
            <a:bodyPr lIns="0" tIns="0" rIns="0" bIns="0" rtlCol="0" anchor="t">
              <a:spAutoFit/>
            </a:bodyPr>
            <a:lstStyle/>
            <a:p>
              <a:pPr algn="l">
                <a:lnSpc>
                  <a:spcPts val="3680"/>
                </a:lnSpc>
              </a:pPr>
              <a:r>
                <a:rPr lang="en-US" sz="4000" b="1" dirty="0">
                  <a:solidFill>
                    <a:srgbClr val="243342"/>
                  </a:solidFill>
                  <a:latin typeface="Karnchang Bold"/>
                  <a:ea typeface="Karnchang Bold"/>
                  <a:cs typeface="Karnchang Bold"/>
                  <a:sym typeface="Karnchang Bold"/>
                </a:rPr>
                <a:t>Agile Development</a:t>
              </a:r>
            </a:p>
          </p:txBody>
        </p:sp>
      </p:grpSp>
      <p:grpSp>
        <p:nvGrpSpPr>
          <p:cNvPr id="34" name="Group 34"/>
          <p:cNvGrpSpPr/>
          <p:nvPr/>
        </p:nvGrpSpPr>
        <p:grpSpPr>
          <a:xfrm>
            <a:off x="15665503" y="317552"/>
            <a:ext cx="2042119" cy="650325"/>
            <a:chOff x="0" y="0"/>
            <a:chExt cx="537842" cy="171279"/>
          </a:xfrm>
        </p:grpSpPr>
        <p:sp>
          <p:nvSpPr>
            <p:cNvPr id="35" name="Freeform 35"/>
            <p:cNvSpPr/>
            <p:nvPr/>
          </p:nvSpPr>
          <p:spPr>
            <a:xfrm>
              <a:off x="0" y="0"/>
              <a:ext cx="537842" cy="171279"/>
            </a:xfrm>
            <a:custGeom>
              <a:avLst/>
              <a:gdLst/>
              <a:ahLst/>
              <a:cxnLst/>
              <a:rect l="l" t="t" r="r" b="b"/>
              <a:pathLst>
                <a:path w="537842" h="171279">
                  <a:moveTo>
                    <a:pt x="53076" y="0"/>
                  </a:moveTo>
                  <a:lnTo>
                    <a:pt x="484766" y="0"/>
                  </a:lnTo>
                  <a:cubicBezTo>
                    <a:pt x="514079" y="0"/>
                    <a:pt x="537842" y="23763"/>
                    <a:pt x="537842" y="53076"/>
                  </a:cubicBezTo>
                  <a:lnTo>
                    <a:pt x="537842" y="118203"/>
                  </a:lnTo>
                  <a:cubicBezTo>
                    <a:pt x="537842" y="132280"/>
                    <a:pt x="532250" y="145780"/>
                    <a:pt x="522296" y="155734"/>
                  </a:cubicBezTo>
                  <a:cubicBezTo>
                    <a:pt x="512343" y="165687"/>
                    <a:pt x="498843" y="171279"/>
                    <a:pt x="484766" y="171279"/>
                  </a:cubicBezTo>
                  <a:lnTo>
                    <a:pt x="53076" y="171279"/>
                  </a:lnTo>
                  <a:cubicBezTo>
                    <a:pt x="38999" y="171279"/>
                    <a:pt x="25499" y="165687"/>
                    <a:pt x="15546" y="155734"/>
                  </a:cubicBezTo>
                  <a:cubicBezTo>
                    <a:pt x="5592" y="145780"/>
                    <a:pt x="0" y="132280"/>
                    <a:pt x="0" y="118203"/>
                  </a:cubicBezTo>
                  <a:lnTo>
                    <a:pt x="0" y="53076"/>
                  </a:lnTo>
                  <a:cubicBezTo>
                    <a:pt x="0" y="38999"/>
                    <a:pt x="5592" y="25499"/>
                    <a:pt x="15546" y="15546"/>
                  </a:cubicBezTo>
                  <a:cubicBezTo>
                    <a:pt x="25499" y="5592"/>
                    <a:pt x="38999" y="0"/>
                    <a:pt x="53076" y="0"/>
                  </a:cubicBezTo>
                  <a:close/>
                </a:path>
              </a:pathLst>
            </a:custGeom>
            <a:solidFill>
              <a:srgbClr val="535659"/>
            </a:solidFill>
            <a:ln w="19050" cap="sq">
              <a:solidFill>
                <a:srgbClr val="243342"/>
              </a:solidFill>
              <a:prstDash val="solid"/>
              <a:miter/>
            </a:ln>
          </p:spPr>
        </p:sp>
        <p:sp>
          <p:nvSpPr>
            <p:cNvPr id="36" name="TextBox 36"/>
            <p:cNvSpPr txBox="1"/>
            <p:nvPr/>
          </p:nvSpPr>
          <p:spPr>
            <a:xfrm>
              <a:off x="0" y="-38100"/>
              <a:ext cx="537842" cy="209379"/>
            </a:xfrm>
            <a:prstGeom prst="rect">
              <a:avLst/>
            </a:prstGeom>
          </p:spPr>
          <p:txBody>
            <a:bodyPr lIns="50800" tIns="50800" rIns="50800" bIns="50800" rtlCol="0" anchor="ctr"/>
            <a:lstStyle/>
            <a:p>
              <a:pPr algn="ctr">
                <a:lnSpc>
                  <a:spcPts val="3362"/>
                </a:lnSpc>
              </a:pPr>
              <a:endParaRPr/>
            </a:p>
          </p:txBody>
        </p:sp>
      </p:grpSp>
      <p:grpSp>
        <p:nvGrpSpPr>
          <p:cNvPr id="37" name="Group 37"/>
          <p:cNvGrpSpPr/>
          <p:nvPr/>
        </p:nvGrpSpPr>
        <p:grpSpPr>
          <a:xfrm>
            <a:off x="629723" y="9258300"/>
            <a:ext cx="6961669" cy="627749"/>
            <a:chOff x="0" y="0"/>
            <a:chExt cx="1833526" cy="165333"/>
          </a:xfrm>
        </p:grpSpPr>
        <p:sp>
          <p:nvSpPr>
            <p:cNvPr id="38" name="Freeform 38"/>
            <p:cNvSpPr/>
            <p:nvPr/>
          </p:nvSpPr>
          <p:spPr>
            <a:xfrm>
              <a:off x="0" y="0"/>
              <a:ext cx="1833526" cy="165333"/>
            </a:xfrm>
            <a:custGeom>
              <a:avLst/>
              <a:gdLst/>
              <a:ahLst/>
              <a:cxnLst/>
              <a:rect l="l" t="t" r="r" b="b"/>
              <a:pathLst>
                <a:path w="1833526" h="165333">
                  <a:moveTo>
                    <a:pt x="16681" y="0"/>
                  </a:moveTo>
                  <a:lnTo>
                    <a:pt x="1816845" y="0"/>
                  </a:lnTo>
                  <a:cubicBezTo>
                    <a:pt x="1821269" y="0"/>
                    <a:pt x="1825512" y="1757"/>
                    <a:pt x="1828640" y="4886"/>
                  </a:cubicBezTo>
                  <a:cubicBezTo>
                    <a:pt x="1831769" y="8014"/>
                    <a:pt x="1833526" y="12257"/>
                    <a:pt x="1833526" y="16681"/>
                  </a:cubicBezTo>
                  <a:lnTo>
                    <a:pt x="1833526" y="148652"/>
                  </a:lnTo>
                  <a:cubicBezTo>
                    <a:pt x="1833526" y="157865"/>
                    <a:pt x="1826058" y="165333"/>
                    <a:pt x="1816845" y="165333"/>
                  </a:cubicBezTo>
                  <a:lnTo>
                    <a:pt x="16681" y="165333"/>
                  </a:lnTo>
                  <a:cubicBezTo>
                    <a:pt x="7468" y="165333"/>
                    <a:pt x="0" y="157865"/>
                    <a:pt x="0" y="148652"/>
                  </a:cubicBezTo>
                  <a:lnTo>
                    <a:pt x="0" y="16681"/>
                  </a:lnTo>
                  <a:cubicBezTo>
                    <a:pt x="0" y="7468"/>
                    <a:pt x="7468" y="0"/>
                    <a:pt x="16681" y="0"/>
                  </a:cubicBezTo>
                  <a:close/>
                </a:path>
              </a:pathLst>
            </a:custGeom>
            <a:solidFill>
              <a:srgbClr val="535659"/>
            </a:solidFill>
            <a:ln w="19050" cap="sq">
              <a:solidFill>
                <a:srgbClr val="243342"/>
              </a:solidFill>
              <a:prstDash val="solid"/>
              <a:miter/>
            </a:ln>
          </p:spPr>
        </p:sp>
        <p:sp>
          <p:nvSpPr>
            <p:cNvPr id="39" name="TextBox 39"/>
            <p:cNvSpPr txBox="1"/>
            <p:nvPr/>
          </p:nvSpPr>
          <p:spPr>
            <a:xfrm>
              <a:off x="0" y="-38100"/>
              <a:ext cx="1833526" cy="203433"/>
            </a:xfrm>
            <a:prstGeom prst="rect">
              <a:avLst/>
            </a:prstGeom>
          </p:spPr>
          <p:txBody>
            <a:bodyPr lIns="50800" tIns="50800" rIns="50800" bIns="50800" rtlCol="0" anchor="ctr"/>
            <a:lstStyle/>
            <a:p>
              <a:pPr algn="ctr">
                <a:lnSpc>
                  <a:spcPts val="3362"/>
                </a:lnSpc>
              </a:pPr>
              <a:endParaRPr/>
            </a:p>
          </p:txBody>
        </p:sp>
      </p:grpSp>
      <p:grpSp>
        <p:nvGrpSpPr>
          <p:cNvPr id="40" name="Group 40"/>
          <p:cNvGrpSpPr/>
          <p:nvPr/>
        </p:nvGrpSpPr>
        <p:grpSpPr>
          <a:xfrm>
            <a:off x="8853667" y="3968809"/>
            <a:ext cx="12868126" cy="2464218"/>
            <a:chOff x="0" y="153115"/>
            <a:chExt cx="17157500" cy="3285624"/>
          </a:xfrm>
        </p:grpSpPr>
        <p:grpSp>
          <p:nvGrpSpPr>
            <p:cNvPr id="42" name="Group 42"/>
            <p:cNvGrpSpPr/>
            <p:nvPr/>
          </p:nvGrpSpPr>
          <p:grpSpPr>
            <a:xfrm>
              <a:off x="0" y="1068350"/>
              <a:ext cx="10794670" cy="2370389"/>
              <a:chOff x="0" y="0"/>
              <a:chExt cx="2132281" cy="468225"/>
            </a:xfrm>
          </p:grpSpPr>
          <p:sp>
            <p:nvSpPr>
              <p:cNvPr id="43" name="Freeform 43"/>
              <p:cNvSpPr/>
              <p:nvPr/>
            </p:nvSpPr>
            <p:spPr>
              <a:xfrm>
                <a:off x="0" y="0"/>
                <a:ext cx="2132281" cy="468225"/>
              </a:xfrm>
              <a:custGeom>
                <a:avLst/>
                <a:gdLst/>
                <a:ahLst/>
                <a:cxnLst/>
                <a:rect l="l" t="t" r="r" b="b"/>
                <a:pathLst>
                  <a:path w="2132281" h="468225">
                    <a:moveTo>
                      <a:pt x="48769" y="0"/>
                    </a:moveTo>
                    <a:lnTo>
                      <a:pt x="2083511" y="0"/>
                    </a:lnTo>
                    <a:cubicBezTo>
                      <a:pt x="2096445" y="0"/>
                      <a:pt x="2108850" y="5138"/>
                      <a:pt x="2117996" y="14284"/>
                    </a:cubicBezTo>
                    <a:cubicBezTo>
                      <a:pt x="2127142" y="23430"/>
                      <a:pt x="2132281" y="35835"/>
                      <a:pt x="2132281" y="48769"/>
                    </a:cubicBezTo>
                    <a:lnTo>
                      <a:pt x="2132281" y="419456"/>
                    </a:lnTo>
                    <a:cubicBezTo>
                      <a:pt x="2132281" y="446390"/>
                      <a:pt x="2110446" y="468225"/>
                      <a:pt x="2083511" y="468225"/>
                    </a:cubicBezTo>
                    <a:lnTo>
                      <a:pt x="48769" y="468225"/>
                    </a:lnTo>
                    <a:cubicBezTo>
                      <a:pt x="21835" y="468225"/>
                      <a:pt x="0" y="446390"/>
                      <a:pt x="0" y="419456"/>
                    </a:cubicBezTo>
                    <a:lnTo>
                      <a:pt x="0" y="48769"/>
                    </a:lnTo>
                    <a:cubicBezTo>
                      <a:pt x="0" y="21835"/>
                      <a:pt x="21835" y="0"/>
                      <a:pt x="48769" y="0"/>
                    </a:cubicBezTo>
                    <a:close/>
                  </a:path>
                </a:pathLst>
              </a:custGeom>
              <a:solidFill>
                <a:srgbClr val="858789">
                  <a:alpha val="40000"/>
                </a:srgbClr>
              </a:solidFill>
              <a:ln w="19050" cap="rnd">
                <a:solidFill>
                  <a:srgbClr val="243342">
                    <a:alpha val="40000"/>
                  </a:srgbClr>
                </a:solidFill>
                <a:prstDash val="solid"/>
                <a:round/>
              </a:ln>
            </p:spPr>
          </p:sp>
          <p:sp>
            <p:nvSpPr>
              <p:cNvPr id="44" name="TextBox 44"/>
              <p:cNvSpPr txBox="1"/>
              <p:nvPr/>
            </p:nvSpPr>
            <p:spPr>
              <a:xfrm>
                <a:off x="0" y="-38100"/>
                <a:ext cx="2132281" cy="506325"/>
              </a:xfrm>
              <a:prstGeom prst="rect">
                <a:avLst/>
              </a:prstGeom>
            </p:spPr>
            <p:txBody>
              <a:bodyPr lIns="50800" tIns="50800" rIns="50800" bIns="50800" rtlCol="0" anchor="ctr"/>
              <a:lstStyle/>
              <a:p>
                <a:pPr algn="ctr">
                  <a:lnSpc>
                    <a:spcPts val="3362"/>
                  </a:lnSpc>
                </a:pPr>
                <a:endParaRPr/>
              </a:p>
            </p:txBody>
          </p:sp>
        </p:grpSp>
        <p:sp>
          <p:nvSpPr>
            <p:cNvPr id="45" name="TextBox 45"/>
            <p:cNvSpPr txBox="1"/>
            <p:nvPr/>
          </p:nvSpPr>
          <p:spPr>
            <a:xfrm>
              <a:off x="404216" y="1168002"/>
              <a:ext cx="10204030" cy="1916080"/>
            </a:xfrm>
            <a:prstGeom prst="rect">
              <a:avLst/>
            </a:prstGeom>
          </p:spPr>
          <p:txBody>
            <a:bodyPr lIns="0" tIns="0" rIns="0" bIns="0" rtlCol="0" anchor="t">
              <a:spAutoFit/>
            </a:bodyPr>
            <a:lstStyle/>
            <a:p>
              <a:pPr algn="l">
                <a:lnSpc>
                  <a:spcPts val="3779"/>
                </a:lnSpc>
              </a:pPr>
              <a:r>
                <a:rPr lang="en-US" sz="2700" dirty="0" err="1">
                  <a:solidFill>
                    <a:srgbClr val="000000"/>
                  </a:solidFill>
                  <a:latin typeface="Karnchang"/>
                  <a:ea typeface="Karnchang"/>
                  <a:cs typeface="Karnchang"/>
                  <a:sym typeface="Karnchang"/>
                </a:rPr>
                <a:t>Dalam</a:t>
              </a:r>
              <a:r>
                <a:rPr lang="en-US" sz="2700" dirty="0">
                  <a:solidFill>
                    <a:srgbClr val="000000"/>
                  </a:solidFill>
                  <a:latin typeface="Karnchang"/>
                  <a:ea typeface="Karnchang"/>
                  <a:cs typeface="Karnchang"/>
                  <a:sym typeface="Karnchang"/>
                </a:rPr>
                <a:t> </a:t>
              </a:r>
              <a:r>
                <a:rPr lang="en-US" sz="2700" dirty="0" err="1">
                  <a:solidFill>
                    <a:srgbClr val="000000"/>
                  </a:solidFill>
                  <a:latin typeface="Karnchang"/>
                  <a:ea typeface="Karnchang"/>
                  <a:cs typeface="Karnchang"/>
                  <a:sym typeface="Karnchang"/>
                </a:rPr>
                <a:t>menyelesaikan</a:t>
              </a:r>
              <a:r>
                <a:rPr lang="en-US" sz="2700" dirty="0">
                  <a:solidFill>
                    <a:srgbClr val="000000"/>
                  </a:solidFill>
                  <a:latin typeface="Karnchang"/>
                  <a:ea typeface="Karnchang"/>
                  <a:cs typeface="Karnchang"/>
                  <a:sym typeface="Karnchang"/>
                </a:rPr>
                <a:t> </a:t>
              </a:r>
              <a:r>
                <a:rPr lang="en-US" sz="2700" dirty="0" err="1">
                  <a:solidFill>
                    <a:srgbClr val="000000"/>
                  </a:solidFill>
                  <a:latin typeface="Karnchang"/>
                  <a:ea typeface="Karnchang"/>
                  <a:cs typeface="Karnchang"/>
                  <a:sym typeface="Karnchang"/>
                </a:rPr>
                <a:t>pekerjaannya</a:t>
              </a:r>
              <a:r>
                <a:rPr lang="en-US" sz="2700" dirty="0">
                  <a:solidFill>
                    <a:srgbClr val="000000"/>
                  </a:solidFill>
                  <a:latin typeface="Karnchang"/>
                  <a:ea typeface="Karnchang"/>
                  <a:cs typeface="Karnchang"/>
                  <a:sym typeface="Karnchang"/>
                </a:rPr>
                <a:t> </a:t>
              </a:r>
              <a:r>
                <a:rPr lang="en-US" sz="2700" dirty="0" err="1">
                  <a:solidFill>
                    <a:srgbClr val="000000"/>
                  </a:solidFill>
                  <a:latin typeface="Karnchang"/>
                  <a:ea typeface="Karnchang"/>
                  <a:cs typeface="Karnchang"/>
                  <a:sym typeface="Karnchang"/>
                </a:rPr>
                <a:t>tim</a:t>
              </a:r>
              <a:r>
                <a:rPr lang="en-US" sz="2700" dirty="0">
                  <a:solidFill>
                    <a:srgbClr val="000000"/>
                  </a:solidFill>
                  <a:latin typeface="Karnchang"/>
                  <a:ea typeface="Karnchang"/>
                  <a:cs typeface="Karnchang"/>
                  <a:sym typeface="Karnchang"/>
                </a:rPr>
                <a:t> scrum </a:t>
              </a:r>
              <a:r>
                <a:rPr lang="en-US" sz="2700" dirty="0" err="1">
                  <a:solidFill>
                    <a:srgbClr val="000000"/>
                  </a:solidFill>
                  <a:latin typeface="Karnchang"/>
                  <a:ea typeface="Karnchang"/>
                  <a:cs typeface="Karnchang"/>
                  <a:sym typeface="Karnchang"/>
                </a:rPr>
                <a:t>mengatur</a:t>
              </a:r>
              <a:r>
                <a:rPr lang="en-US" sz="2700" dirty="0">
                  <a:solidFill>
                    <a:srgbClr val="000000"/>
                  </a:solidFill>
                  <a:latin typeface="Karnchang"/>
                  <a:ea typeface="Karnchang"/>
                  <a:cs typeface="Karnchang"/>
                  <a:sym typeface="Karnchang"/>
                </a:rPr>
                <a:t> </a:t>
              </a:r>
              <a:r>
                <a:rPr lang="en-US" sz="2700" dirty="0" err="1">
                  <a:solidFill>
                    <a:srgbClr val="000000"/>
                  </a:solidFill>
                  <a:latin typeface="Karnchang"/>
                  <a:ea typeface="Karnchang"/>
                  <a:cs typeface="Karnchang"/>
                  <a:sym typeface="Karnchang"/>
                </a:rPr>
                <a:t>dirinya</a:t>
              </a:r>
              <a:r>
                <a:rPr lang="en-US" sz="2700" dirty="0">
                  <a:solidFill>
                    <a:srgbClr val="000000"/>
                  </a:solidFill>
                  <a:latin typeface="Karnchang"/>
                  <a:ea typeface="Karnchang"/>
                  <a:cs typeface="Karnchang"/>
                  <a:sym typeface="Karnchang"/>
                </a:rPr>
                <a:t> </a:t>
              </a:r>
              <a:r>
                <a:rPr lang="en-US" sz="2700" dirty="0" err="1">
                  <a:solidFill>
                    <a:srgbClr val="000000"/>
                  </a:solidFill>
                  <a:latin typeface="Karnchang"/>
                  <a:ea typeface="Karnchang"/>
                  <a:cs typeface="Karnchang"/>
                  <a:sym typeface="Karnchang"/>
                </a:rPr>
                <a:t>sendiri</a:t>
              </a:r>
              <a:r>
                <a:rPr lang="en-US" sz="2700" dirty="0">
                  <a:solidFill>
                    <a:srgbClr val="000000"/>
                  </a:solidFill>
                  <a:latin typeface="Karnchang"/>
                  <a:ea typeface="Karnchang"/>
                  <a:cs typeface="Karnchang"/>
                  <a:sym typeface="Karnchang"/>
                </a:rPr>
                <a:t> </a:t>
              </a:r>
              <a:r>
                <a:rPr lang="en-US" sz="2700" dirty="0" err="1">
                  <a:solidFill>
                    <a:srgbClr val="000000"/>
                  </a:solidFill>
                  <a:latin typeface="Karnchang"/>
                  <a:ea typeface="Karnchang"/>
                  <a:cs typeface="Karnchang"/>
                  <a:sym typeface="Karnchang"/>
                </a:rPr>
                <a:t>dengan</a:t>
              </a:r>
              <a:r>
                <a:rPr lang="en-US" sz="2700" dirty="0">
                  <a:solidFill>
                    <a:srgbClr val="000000"/>
                  </a:solidFill>
                  <a:latin typeface="Karnchang"/>
                  <a:ea typeface="Karnchang"/>
                  <a:cs typeface="Karnchang"/>
                  <a:sym typeface="Karnchang"/>
                </a:rPr>
                <a:t> </a:t>
              </a:r>
              <a:r>
                <a:rPr lang="en-US" sz="2700" dirty="0" err="1">
                  <a:solidFill>
                    <a:srgbClr val="000000"/>
                  </a:solidFill>
                  <a:latin typeface="Karnchang"/>
                  <a:ea typeface="Karnchang"/>
                  <a:cs typeface="Karnchang"/>
                  <a:sym typeface="Karnchang"/>
                </a:rPr>
                <a:t>cara</a:t>
              </a:r>
              <a:r>
                <a:rPr lang="en-US" sz="2700" dirty="0">
                  <a:solidFill>
                    <a:srgbClr val="000000"/>
                  </a:solidFill>
                  <a:latin typeface="Karnchang"/>
                  <a:ea typeface="Karnchang"/>
                  <a:cs typeface="Karnchang"/>
                  <a:sym typeface="Karnchang"/>
                </a:rPr>
                <a:t> </a:t>
              </a:r>
              <a:r>
                <a:rPr lang="en-US" sz="2700" dirty="0" err="1">
                  <a:solidFill>
                    <a:srgbClr val="000000"/>
                  </a:solidFill>
                  <a:latin typeface="Karnchang"/>
                  <a:ea typeface="Karnchang"/>
                  <a:cs typeface="Karnchang"/>
                  <a:sym typeface="Karnchang"/>
                </a:rPr>
                <a:t>terbaik</a:t>
              </a:r>
              <a:r>
                <a:rPr lang="en-US" sz="2700" dirty="0">
                  <a:solidFill>
                    <a:srgbClr val="000000"/>
                  </a:solidFill>
                  <a:latin typeface="Karnchang"/>
                  <a:ea typeface="Karnchang"/>
                  <a:cs typeface="Karnchang"/>
                  <a:sym typeface="Karnchang"/>
                </a:rPr>
                <a:t> </a:t>
              </a:r>
              <a:r>
                <a:rPr lang="en-US" sz="2700" dirty="0" err="1">
                  <a:solidFill>
                    <a:srgbClr val="000000"/>
                  </a:solidFill>
                  <a:latin typeface="Karnchang"/>
                  <a:ea typeface="Karnchang"/>
                  <a:cs typeface="Karnchang"/>
                  <a:sym typeface="Karnchang"/>
                </a:rPr>
                <a:t>dengan</a:t>
              </a:r>
              <a:r>
                <a:rPr lang="en-US" sz="2700" dirty="0">
                  <a:solidFill>
                    <a:srgbClr val="000000"/>
                  </a:solidFill>
                  <a:latin typeface="Karnchang"/>
                  <a:ea typeface="Karnchang"/>
                  <a:cs typeface="Karnchang"/>
                  <a:sym typeface="Karnchang"/>
                </a:rPr>
                <a:t> </a:t>
              </a:r>
              <a:r>
                <a:rPr lang="en-US" sz="2700" dirty="0" err="1">
                  <a:solidFill>
                    <a:srgbClr val="000000"/>
                  </a:solidFill>
                  <a:latin typeface="Karnchang"/>
                  <a:ea typeface="Karnchang"/>
                  <a:cs typeface="Karnchang"/>
                  <a:sym typeface="Karnchang"/>
                </a:rPr>
                <a:t>arahan</a:t>
              </a:r>
              <a:r>
                <a:rPr lang="en-US" sz="2700" dirty="0">
                  <a:solidFill>
                    <a:srgbClr val="000000"/>
                  </a:solidFill>
                  <a:latin typeface="Karnchang"/>
                  <a:ea typeface="Karnchang"/>
                  <a:cs typeface="Karnchang"/>
                  <a:sym typeface="Karnchang"/>
                </a:rPr>
                <a:t> scrum master. </a:t>
              </a:r>
            </a:p>
          </p:txBody>
        </p:sp>
        <p:sp>
          <p:nvSpPr>
            <p:cNvPr id="46" name="TextBox 46"/>
            <p:cNvSpPr txBox="1"/>
            <p:nvPr/>
          </p:nvSpPr>
          <p:spPr>
            <a:xfrm>
              <a:off x="8000719" y="153115"/>
              <a:ext cx="9156781" cy="665995"/>
            </a:xfrm>
            <a:prstGeom prst="rect">
              <a:avLst/>
            </a:prstGeom>
          </p:spPr>
          <p:txBody>
            <a:bodyPr lIns="0" tIns="0" rIns="0" bIns="0" rtlCol="0" anchor="t">
              <a:spAutoFit/>
            </a:bodyPr>
            <a:lstStyle/>
            <a:p>
              <a:pPr algn="l">
                <a:lnSpc>
                  <a:spcPts val="3680"/>
                </a:lnSpc>
              </a:pPr>
              <a:r>
                <a:rPr lang="en-US" sz="4000" b="1" dirty="0">
                  <a:solidFill>
                    <a:srgbClr val="243342"/>
                  </a:solidFill>
                  <a:latin typeface="Karnchang Bold"/>
                  <a:ea typeface="Karnchang Bold"/>
                  <a:cs typeface="Karnchang Bold"/>
                  <a:sym typeface="Karnchang Bold"/>
                </a:rPr>
                <a:t>Scrum Tim</a:t>
              </a:r>
            </a:p>
          </p:txBody>
        </p:sp>
      </p:grpSp>
      <p:grpSp>
        <p:nvGrpSpPr>
          <p:cNvPr id="47" name="Group 47"/>
          <p:cNvGrpSpPr/>
          <p:nvPr/>
        </p:nvGrpSpPr>
        <p:grpSpPr>
          <a:xfrm>
            <a:off x="8853667" y="6855689"/>
            <a:ext cx="13667017" cy="2461193"/>
            <a:chOff x="0" y="157150"/>
            <a:chExt cx="18222689" cy="3281589"/>
          </a:xfrm>
        </p:grpSpPr>
        <p:grpSp>
          <p:nvGrpSpPr>
            <p:cNvPr id="49" name="Group 49"/>
            <p:cNvGrpSpPr/>
            <p:nvPr/>
          </p:nvGrpSpPr>
          <p:grpSpPr>
            <a:xfrm>
              <a:off x="0" y="1068350"/>
              <a:ext cx="10794670" cy="2370389"/>
              <a:chOff x="0" y="0"/>
              <a:chExt cx="2132281" cy="468225"/>
            </a:xfrm>
          </p:grpSpPr>
          <p:sp>
            <p:nvSpPr>
              <p:cNvPr id="50" name="Freeform 50"/>
              <p:cNvSpPr/>
              <p:nvPr/>
            </p:nvSpPr>
            <p:spPr>
              <a:xfrm>
                <a:off x="0" y="0"/>
                <a:ext cx="2132281" cy="468225"/>
              </a:xfrm>
              <a:custGeom>
                <a:avLst/>
                <a:gdLst/>
                <a:ahLst/>
                <a:cxnLst/>
                <a:rect l="l" t="t" r="r" b="b"/>
                <a:pathLst>
                  <a:path w="2132281" h="468225">
                    <a:moveTo>
                      <a:pt x="48769" y="0"/>
                    </a:moveTo>
                    <a:lnTo>
                      <a:pt x="2083511" y="0"/>
                    </a:lnTo>
                    <a:cubicBezTo>
                      <a:pt x="2096445" y="0"/>
                      <a:pt x="2108850" y="5138"/>
                      <a:pt x="2117996" y="14284"/>
                    </a:cubicBezTo>
                    <a:cubicBezTo>
                      <a:pt x="2127142" y="23430"/>
                      <a:pt x="2132281" y="35835"/>
                      <a:pt x="2132281" y="48769"/>
                    </a:cubicBezTo>
                    <a:lnTo>
                      <a:pt x="2132281" y="419456"/>
                    </a:lnTo>
                    <a:cubicBezTo>
                      <a:pt x="2132281" y="446390"/>
                      <a:pt x="2110446" y="468225"/>
                      <a:pt x="2083511" y="468225"/>
                    </a:cubicBezTo>
                    <a:lnTo>
                      <a:pt x="48769" y="468225"/>
                    </a:lnTo>
                    <a:cubicBezTo>
                      <a:pt x="21835" y="468225"/>
                      <a:pt x="0" y="446390"/>
                      <a:pt x="0" y="419456"/>
                    </a:cubicBezTo>
                    <a:lnTo>
                      <a:pt x="0" y="48769"/>
                    </a:lnTo>
                    <a:cubicBezTo>
                      <a:pt x="0" y="21835"/>
                      <a:pt x="21835" y="0"/>
                      <a:pt x="48769" y="0"/>
                    </a:cubicBezTo>
                    <a:close/>
                  </a:path>
                </a:pathLst>
              </a:custGeom>
              <a:solidFill>
                <a:srgbClr val="858789">
                  <a:alpha val="40000"/>
                </a:srgbClr>
              </a:solidFill>
              <a:ln w="19050" cap="rnd">
                <a:solidFill>
                  <a:srgbClr val="243342">
                    <a:alpha val="40000"/>
                  </a:srgbClr>
                </a:solidFill>
                <a:prstDash val="solid"/>
                <a:round/>
              </a:ln>
            </p:spPr>
          </p:sp>
          <p:sp>
            <p:nvSpPr>
              <p:cNvPr id="51" name="TextBox 51"/>
              <p:cNvSpPr txBox="1"/>
              <p:nvPr/>
            </p:nvSpPr>
            <p:spPr>
              <a:xfrm>
                <a:off x="0" y="-38100"/>
                <a:ext cx="2132281" cy="506325"/>
              </a:xfrm>
              <a:prstGeom prst="rect">
                <a:avLst/>
              </a:prstGeom>
            </p:spPr>
            <p:txBody>
              <a:bodyPr lIns="50800" tIns="50800" rIns="50800" bIns="50800" rtlCol="0" anchor="ctr"/>
              <a:lstStyle/>
              <a:p>
                <a:pPr algn="ctr">
                  <a:lnSpc>
                    <a:spcPts val="3362"/>
                  </a:lnSpc>
                </a:pPr>
                <a:endParaRPr/>
              </a:p>
            </p:txBody>
          </p:sp>
        </p:grpSp>
        <p:sp>
          <p:nvSpPr>
            <p:cNvPr id="52" name="TextBox 52"/>
            <p:cNvSpPr txBox="1"/>
            <p:nvPr/>
          </p:nvSpPr>
          <p:spPr>
            <a:xfrm>
              <a:off x="404216" y="1168001"/>
              <a:ext cx="10204030" cy="1916079"/>
            </a:xfrm>
            <a:prstGeom prst="rect">
              <a:avLst/>
            </a:prstGeom>
          </p:spPr>
          <p:txBody>
            <a:bodyPr lIns="0" tIns="0" rIns="0" bIns="0" rtlCol="0" anchor="t">
              <a:spAutoFit/>
            </a:bodyPr>
            <a:lstStyle/>
            <a:p>
              <a:pPr algn="l">
                <a:lnSpc>
                  <a:spcPts val="3779"/>
                </a:lnSpc>
              </a:pPr>
              <a:r>
                <a:rPr lang="en-US" sz="2700" dirty="0">
                  <a:solidFill>
                    <a:srgbClr val="000000"/>
                  </a:solidFill>
                  <a:latin typeface="Karnchang"/>
                  <a:ea typeface="Karnchang"/>
                  <a:cs typeface="Karnchang"/>
                  <a:sym typeface="Karnchang"/>
                </a:rPr>
                <a:t>Sprint Planning </a:t>
              </a:r>
              <a:r>
                <a:rPr lang="en-US" sz="2700" dirty="0" err="1">
                  <a:solidFill>
                    <a:srgbClr val="000000"/>
                  </a:solidFill>
                  <a:latin typeface="Karnchang"/>
                  <a:ea typeface="Karnchang"/>
                  <a:cs typeface="Karnchang"/>
                  <a:sym typeface="Karnchang"/>
                </a:rPr>
                <a:t>digunakan</a:t>
              </a:r>
              <a:r>
                <a:rPr lang="en-US" sz="2700" dirty="0">
                  <a:solidFill>
                    <a:srgbClr val="000000"/>
                  </a:solidFill>
                  <a:latin typeface="Karnchang"/>
                  <a:ea typeface="Karnchang"/>
                  <a:cs typeface="Karnchang"/>
                  <a:sym typeface="Karnchang"/>
                </a:rPr>
                <a:t> </a:t>
              </a:r>
              <a:r>
                <a:rPr lang="en-US" sz="2700" dirty="0" err="1">
                  <a:solidFill>
                    <a:srgbClr val="000000"/>
                  </a:solidFill>
                  <a:latin typeface="Karnchang"/>
                  <a:ea typeface="Karnchang"/>
                  <a:cs typeface="Karnchang"/>
                  <a:sym typeface="Karnchang"/>
                </a:rPr>
                <a:t>untuk</a:t>
              </a:r>
              <a:r>
                <a:rPr lang="en-US" sz="2700" dirty="0">
                  <a:solidFill>
                    <a:srgbClr val="000000"/>
                  </a:solidFill>
                  <a:latin typeface="Karnchang"/>
                  <a:ea typeface="Karnchang"/>
                  <a:cs typeface="Karnchang"/>
                  <a:sym typeface="Karnchang"/>
                </a:rPr>
                <a:t> </a:t>
              </a:r>
              <a:r>
                <a:rPr lang="en-US" sz="2700" dirty="0" err="1">
                  <a:solidFill>
                    <a:srgbClr val="000000"/>
                  </a:solidFill>
                  <a:latin typeface="Karnchang"/>
                  <a:ea typeface="Karnchang"/>
                  <a:cs typeface="Karnchang"/>
                  <a:sym typeface="Karnchang"/>
                </a:rPr>
                <a:t>menetapkan</a:t>
              </a:r>
              <a:r>
                <a:rPr lang="en-US" sz="2700" dirty="0">
                  <a:solidFill>
                    <a:srgbClr val="000000"/>
                  </a:solidFill>
                  <a:latin typeface="Karnchang"/>
                  <a:ea typeface="Karnchang"/>
                  <a:cs typeface="Karnchang"/>
                  <a:sym typeface="Karnchang"/>
                </a:rPr>
                <a:t> Product Backlog yang </a:t>
              </a:r>
              <a:r>
                <a:rPr lang="en-US" sz="2700" dirty="0" err="1">
                  <a:solidFill>
                    <a:srgbClr val="000000"/>
                  </a:solidFill>
                  <a:latin typeface="Karnchang"/>
                  <a:ea typeface="Karnchang"/>
                  <a:cs typeface="Karnchang"/>
                  <a:sym typeface="Karnchang"/>
                </a:rPr>
                <a:t>akan</a:t>
              </a:r>
              <a:r>
                <a:rPr lang="en-US" sz="2700" dirty="0">
                  <a:solidFill>
                    <a:srgbClr val="000000"/>
                  </a:solidFill>
                  <a:latin typeface="Karnchang"/>
                  <a:ea typeface="Karnchang"/>
                  <a:cs typeface="Karnchang"/>
                  <a:sym typeface="Karnchang"/>
                </a:rPr>
                <a:t> </a:t>
              </a:r>
              <a:r>
                <a:rPr lang="en-US" sz="2700" dirty="0" err="1">
                  <a:solidFill>
                    <a:srgbClr val="000000"/>
                  </a:solidFill>
                  <a:latin typeface="Karnchang"/>
                  <a:ea typeface="Karnchang"/>
                  <a:cs typeface="Karnchang"/>
                  <a:sym typeface="Karnchang"/>
                </a:rPr>
                <a:t>dikerjakan</a:t>
              </a:r>
              <a:r>
                <a:rPr lang="en-US" sz="2700" dirty="0">
                  <a:solidFill>
                    <a:srgbClr val="000000"/>
                  </a:solidFill>
                  <a:latin typeface="Karnchang"/>
                  <a:ea typeface="Karnchang"/>
                  <a:cs typeface="Karnchang"/>
                  <a:sym typeface="Karnchang"/>
                </a:rPr>
                <a:t> </a:t>
              </a:r>
              <a:r>
                <a:rPr lang="en-US" sz="2700" dirty="0" err="1">
                  <a:solidFill>
                    <a:srgbClr val="000000"/>
                  </a:solidFill>
                  <a:latin typeface="Karnchang"/>
                  <a:ea typeface="Karnchang"/>
                  <a:cs typeface="Karnchang"/>
                  <a:sym typeface="Karnchang"/>
                </a:rPr>
                <a:t>selama</a:t>
              </a:r>
              <a:r>
                <a:rPr lang="en-US" sz="2700" dirty="0">
                  <a:solidFill>
                    <a:srgbClr val="000000"/>
                  </a:solidFill>
                  <a:latin typeface="Karnchang"/>
                  <a:ea typeface="Karnchang"/>
                  <a:cs typeface="Karnchang"/>
                  <a:sym typeface="Karnchang"/>
                </a:rPr>
                <a:t> </a:t>
              </a:r>
              <a:r>
                <a:rPr lang="en-US" sz="2700" dirty="0" err="1">
                  <a:solidFill>
                    <a:srgbClr val="000000"/>
                  </a:solidFill>
                  <a:latin typeface="Karnchang"/>
                  <a:ea typeface="Karnchang"/>
                  <a:cs typeface="Karnchang"/>
                  <a:sym typeface="Karnchang"/>
                </a:rPr>
                <a:t>satu</a:t>
              </a:r>
              <a:r>
                <a:rPr lang="en-US" sz="2700" dirty="0">
                  <a:solidFill>
                    <a:srgbClr val="000000"/>
                  </a:solidFill>
                  <a:latin typeface="Karnchang"/>
                  <a:ea typeface="Karnchang"/>
                  <a:cs typeface="Karnchang"/>
                  <a:sym typeface="Karnchang"/>
                </a:rPr>
                <a:t> Sprint.</a:t>
              </a:r>
            </a:p>
          </p:txBody>
        </p:sp>
        <p:sp>
          <p:nvSpPr>
            <p:cNvPr id="53" name="TextBox 53"/>
            <p:cNvSpPr txBox="1"/>
            <p:nvPr/>
          </p:nvSpPr>
          <p:spPr>
            <a:xfrm>
              <a:off x="9065908" y="157150"/>
              <a:ext cx="9156781" cy="665994"/>
            </a:xfrm>
            <a:prstGeom prst="rect">
              <a:avLst/>
            </a:prstGeom>
          </p:spPr>
          <p:txBody>
            <a:bodyPr lIns="0" tIns="0" rIns="0" bIns="0" rtlCol="0" anchor="t">
              <a:spAutoFit/>
            </a:bodyPr>
            <a:lstStyle/>
            <a:p>
              <a:pPr algn="l">
                <a:lnSpc>
                  <a:spcPts val="3680"/>
                </a:lnSpc>
              </a:pPr>
              <a:r>
                <a:rPr lang="en-US" sz="4000" b="1" dirty="0">
                  <a:solidFill>
                    <a:srgbClr val="243342"/>
                  </a:solidFill>
                  <a:latin typeface="Karnchang Bold"/>
                  <a:ea typeface="Karnchang Bold"/>
                  <a:cs typeface="Karnchang Bold"/>
                  <a:sym typeface="Karnchang Bold"/>
                </a:rPr>
                <a:t>Sprint</a:t>
              </a:r>
            </a:p>
          </p:txBody>
        </p:sp>
      </p:grpSp>
      <p:sp>
        <p:nvSpPr>
          <p:cNvPr id="54" name="TextBox 54"/>
          <p:cNvSpPr txBox="1"/>
          <p:nvPr/>
        </p:nvSpPr>
        <p:spPr>
          <a:xfrm>
            <a:off x="787067" y="9276256"/>
            <a:ext cx="7046259" cy="458486"/>
          </a:xfrm>
          <a:prstGeom prst="rect">
            <a:avLst/>
          </a:prstGeom>
        </p:spPr>
        <p:txBody>
          <a:bodyPr lIns="0" tIns="0" rIns="0" bIns="0" rtlCol="0" anchor="t">
            <a:spAutoFit/>
          </a:bodyPr>
          <a:lstStyle/>
          <a:p>
            <a:pPr algn="l">
              <a:lnSpc>
                <a:spcPts val="2986"/>
              </a:lnSpc>
            </a:pPr>
            <a:r>
              <a:rPr lang="en-US" sz="2133">
                <a:solidFill>
                  <a:srgbClr val="E6EAEF"/>
                </a:solidFill>
                <a:latin typeface="Karnchang"/>
                <a:ea typeface="Karnchang"/>
                <a:cs typeface="Karnchang"/>
                <a:sym typeface="Karnchang"/>
              </a:rPr>
              <a:t>Universitas Islam Nusantara | Teknik Informatika | 2025</a:t>
            </a:r>
          </a:p>
        </p:txBody>
      </p:sp>
      <p:pic>
        <p:nvPicPr>
          <p:cNvPr id="27" name="Picture 26">
            <a:extLst>
              <a:ext uri="{FF2B5EF4-FFF2-40B4-BE49-F238E27FC236}">
                <a16:creationId xmlns:a16="http://schemas.microsoft.com/office/drawing/2014/main" id="{E666E186-90AF-84F0-E172-D89BBE1CC9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6438" y="1773393"/>
            <a:ext cx="8037936" cy="3382973"/>
          </a:xfrm>
          <a:prstGeom prst="rect">
            <a:avLst/>
          </a:prstGeom>
        </p:spPr>
      </p:pic>
      <p:pic>
        <p:nvPicPr>
          <p:cNvPr id="33" name="Picture 32">
            <a:extLst>
              <a:ext uri="{FF2B5EF4-FFF2-40B4-BE49-F238E27FC236}">
                <a16:creationId xmlns:a16="http://schemas.microsoft.com/office/drawing/2014/main" id="{DBF78BE2-15AF-2C63-B355-D59ADD64C8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6439" y="5109700"/>
            <a:ext cx="8037936" cy="4003939"/>
          </a:xfrm>
          <a:prstGeom prst="rect">
            <a:avLst/>
          </a:prstGeom>
        </p:spPr>
      </p:pic>
    </p:spTree>
    <p:extLst>
      <p:ext uri="{BB962C8B-B14F-4D97-AF65-F5344CB8AC3E}">
        <p14:creationId xmlns:p14="http://schemas.microsoft.com/office/powerpoint/2010/main" val="3626730235"/>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E6EAEF"/>
        </a:solidFill>
        <a:effectLst/>
      </p:bgPr>
    </p:bg>
    <p:spTree>
      <p:nvGrpSpPr>
        <p:cNvPr id="1" name=""/>
        <p:cNvGrpSpPr/>
        <p:nvPr/>
      </p:nvGrpSpPr>
      <p:grpSpPr>
        <a:xfrm>
          <a:off x="0" y="0"/>
          <a:ext cx="0" cy="0"/>
          <a:chOff x="0" y="0"/>
          <a:chExt cx="0" cy="0"/>
        </a:xfrm>
      </p:grpSpPr>
      <p:grpSp>
        <p:nvGrpSpPr>
          <p:cNvPr id="2" name="Group 2"/>
          <p:cNvGrpSpPr/>
          <p:nvPr/>
        </p:nvGrpSpPr>
        <p:grpSpPr>
          <a:xfrm>
            <a:off x="787067" y="592941"/>
            <a:ext cx="16713866" cy="9101117"/>
            <a:chOff x="0" y="0"/>
            <a:chExt cx="4402006" cy="2397002"/>
          </a:xfrm>
        </p:grpSpPr>
        <p:sp>
          <p:nvSpPr>
            <p:cNvPr id="3" name="Freeform 3"/>
            <p:cNvSpPr/>
            <p:nvPr/>
          </p:nvSpPr>
          <p:spPr>
            <a:xfrm>
              <a:off x="0" y="0"/>
              <a:ext cx="4402006" cy="2397002"/>
            </a:xfrm>
            <a:custGeom>
              <a:avLst/>
              <a:gdLst/>
              <a:ahLst/>
              <a:cxnLst/>
              <a:rect l="l" t="t" r="r" b="b"/>
              <a:pathLst>
                <a:path w="4402006" h="2397002">
                  <a:moveTo>
                    <a:pt x="23623" y="0"/>
                  </a:moveTo>
                  <a:lnTo>
                    <a:pt x="4378382" y="0"/>
                  </a:lnTo>
                  <a:cubicBezTo>
                    <a:pt x="4391429" y="0"/>
                    <a:pt x="4402006" y="10577"/>
                    <a:pt x="4402006" y="23623"/>
                  </a:cubicBezTo>
                  <a:lnTo>
                    <a:pt x="4402006" y="2373379"/>
                  </a:lnTo>
                  <a:cubicBezTo>
                    <a:pt x="4402006" y="2379644"/>
                    <a:pt x="4399517" y="2385653"/>
                    <a:pt x="4395087" y="2390083"/>
                  </a:cubicBezTo>
                  <a:cubicBezTo>
                    <a:pt x="4390656" y="2394513"/>
                    <a:pt x="4384647" y="2397002"/>
                    <a:pt x="4378382" y="2397002"/>
                  </a:cubicBezTo>
                  <a:lnTo>
                    <a:pt x="23623" y="2397002"/>
                  </a:lnTo>
                  <a:cubicBezTo>
                    <a:pt x="17358" y="2397002"/>
                    <a:pt x="11349" y="2394513"/>
                    <a:pt x="6919" y="2390083"/>
                  </a:cubicBezTo>
                  <a:cubicBezTo>
                    <a:pt x="2489" y="2385653"/>
                    <a:pt x="0" y="2379644"/>
                    <a:pt x="0" y="2373379"/>
                  </a:cubicBezTo>
                  <a:lnTo>
                    <a:pt x="0" y="23623"/>
                  </a:lnTo>
                  <a:cubicBezTo>
                    <a:pt x="0" y="17358"/>
                    <a:pt x="2489" y="11349"/>
                    <a:pt x="6919" y="6919"/>
                  </a:cubicBezTo>
                  <a:cubicBezTo>
                    <a:pt x="11349" y="2489"/>
                    <a:pt x="17358" y="0"/>
                    <a:pt x="23623" y="0"/>
                  </a:cubicBezTo>
                  <a:close/>
                </a:path>
              </a:pathLst>
            </a:custGeom>
            <a:solidFill>
              <a:srgbClr val="E6EAEF"/>
            </a:solidFill>
            <a:ln w="19050" cap="rnd">
              <a:solidFill>
                <a:srgbClr val="243342"/>
              </a:solidFill>
              <a:prstDash val="solid"/>
              <a:round/>
            </a:ln>
          </p:spPr>
        </p:sp>
        <p:sp>
          <p:nvSpPr>
            <p:cNvPr id="4" name="TextBox 4"/>
            <p:cNvSpPr txBox="1"/>
            <p:nvPr/>
          </p:nvSpPr>
          <p:spPr>
            <a:xfrm>
              <a:off x="0" y="-38100"/>
              <a:ext cx="4402006" cy="2435102"/>
            </a:xfrm>
            <a:prstGeom prst="rect">
              <a:avLst/>
            </a:prstGeom>
          </p:spPr>
          <p:txBody>
            <a:bodyPr lIns="50800" tIns="50800" rIns="50800" bIns="50800" rtlCol="0" anchor="ctr"/>
            <a:lstStyle/>
            <a:p>
              <a:pPr algn="ctr">
                <a:lnSpc>
                  <a:spcPts val="3362"/>
                </a:lnSpc>
              </a:pPr>
              <a:endParaRPr/>
            </a:p>
          </p:txBody>
        </p:sp>
      </p:grpSp>
      <p:grpSp>
        <p:nvGrpSpPr>
          <p:cNvPr id="5" name="Group 5"/>
          <p:cNvGrpSpPr/>
          <p:nvPr/>
        </p:nvGrpSpPr>
        <p:grpSpPr>
          <a:xfrm rot="-7538080">
            <a:off x="-7029811" y="-5584933"/>
            <a:ext cx="9808447" cy="9331824"/>
            <a:chOff x="0" y="0"/>
            <a:chExt cx="13077930" cy="12442432"/>
          </a:xfrm>
        </p:grpSpPr>
        <p:grpSp>
          <p:nvGrpSpPr>
            <p:cNvPr id="6" name="Group 6"/>
            <p:cNvGrpSpPr/>
            <p:nvPr/>
          </p:nvGrpSpPr>
          <p:grpSpPr>
            <a:xfrm rot="2252144">
              <a:off x="1498251" y="1484738"/>
              <a:ext cx="7399579" cy="7432687"/>
              <a:chOff x="0" y="0"/>
              <a:chExt cx="2816645" cy="2829248"/>
            </a:xfrm>
          </p:grpSpPr>
          <p:sp>
            <p:nvSpPr>
              <p:cNvPr id="7" name="Freeform 7"/>
              <p:cNvSpPr/>
              <p:nvPr/>
            </p:nvSpPr>
            <p:spPr>
              <a:xfrm>
                <a:off x="0" y="0"/>
                <a:ext cx="2816645" cy="2829248"/>
              </a:xfrm>
              <a:custGeom>
                <a:avLst/>
                <a:gdLst/>
                <a:ahLst/>
                <a:cxnLst/>
                <a:rect l="l" t="t" r="r" b="b"/>
                <a:pathLst>
                  <a:path w="2816645" h="2829248">
                    <a:moveTo>
                      <a:pt x="0" y="0"/>
                    </a:moveTo>
                    <a:lnTo>
                      <a:pt x="2816645" y="0"/>
                    </a:lnTo>
                    <a:lnTo>
                      <a:pt x="2816645" y="2829248"/>
                    </a:lnTo>
                    <a:lnTo>
                      <a:pt x="0" y="2829248"/>
                    </a:lnTo>
                    <a:close/>
                  </a:path>
                </a:pathLst>
              </a:custGeom>
              <a:solidFill>
                <a:srgbClr val="243342"/>
              </a:solidFill>
            </p:spPr>
          </p:sp>
          <p:sp>
            <p:nvSpPr>
              <p:cNvPr id="8" name="TextBox 8"/>
              <p:cNvSpPr txBox="1"/>
              <p:nvPr/>
            </p:nvSpPr>
            <p:spPr>
              <a:xfrm>
                <a:off x="0" y="-123825"/>
                <a:ext cx="2816645" cy="2953073"/>
              </a:xfrm>
              <a:prstGeom prst="rect">
                <a:avLst/>
              </a:prstGeom>
            </p:spPr>
            <p:txBody>
              <a:bodyPr lIns="50800" tIns="50800" rIns="50800" bIns="50800" rtlCol="0" anchor="ctr"/>
              <a:lstStyle/>
              <a:p>
                <a:pPr algn="ctr">
                  <a:lnSpc>
                    <a:spcPts val="2659"/>
                  </a:lnSpc>
                  <a:spcBef>
                    <a:spcPct val="0"/>
                  </a:spcBef>
                </a:pPr>
                <a:endParaRPr/>
              </a:p>
            </p:txBody>
          </p:sp>
        </p:grpSp>
        <p:grpSp>
          <p:nvGrpSpPr>
            <p:cNvPr id="9" name="Group 9"/>
            <p:cNvGrpSpPr/>
            <p:nvPr/>
          </p:nvGrpSpPr>
          <p:grpSpPr>
            <a:xfrm rot="2252144">
              <a:off x="2397493" y="3224228"/>
              <a:ext cx="7399579" cy="7432687"/>
              <a:chOff x="0" y="0"/>
              <a:chExt cx="2816645" cy="2829248"/>
            </a:xfrm>
          </p:grpSpPr>
          <p:sp>
            <p:nvSpPr>
              <p:cNvPr id="10" name="Freeform 10"/>
              <p:cNvSpPr/>
              <p:nvPr/>
            </p:nvSpPr>
            <p:spPr>
              <a:xfrm>
                <a:off x="0" y="0"/>
                <a:ext cx="2816645" cy="2829248"/>
              </a:xfrm>
              <a:custGeom>
                <a:avLst/>
                <a:gdLst/>
                <a:ahLst/>
                <a:cxnLst/>
                <a:rect l="l" t="t" r="r" b="b"/>
                <a:pathLst>
                  <a:path w="2816645" h="2829248">
                    <a:moveTo>
                      <a:pt x="0" y="0"/>
                    </a:moveTo>
                    <a:lnTo>
                      <a:pt x="2816645" y="0"/>
                    </a:lnTo>
                    <a:lnTo>
                      <a:pt x="2816645" y="2829248"/>
                    </a:lnTo>
                    <a:lnTo>
                      <a:pt x="0" y="2829248"/>
                    </a:lnTo>
                    <a:close/>
                  </a:path>
                </a:pathLst>
              </a:custGeom>
              <a:solidFill>
                <a:srgbClr val="535659"/>
              </a:solidFill>
            </p:spPr>
          </p:sp>
          <p:sp>
            <p:nvSpPr>
              <p:cNvPr id="11" name="TextBox 11"/>
              <p:cNvSpPr txBox="1"/>
              <p:nvPr/>
            </p:nvSpPr>
            <p:spPr>
              <a:xfrm>
                <a:off x="0" y="-123825"/>
                <a:ext cx="2816645" cy="2953073"/>
              </a:xfrm>
              <a:prstGeom prst="rect">
                <a:avLst/>
              </a:prstGeom>
            </p:spPr>
            <p:txBody>
              <a:bodyPr lIns="50800" tIns="50800" rIns="50800" bIns="50800" rtlCol="0" anchor="ctr"/>
              <a:lstStyle/>
              <a:p>
                <a:pPr algn="ctr">
                  <a:lnSpc>
                    <a:spcPts val="2659"/>
                  </a:lnSpc>
                  <a:spcBef>
                    <a:spcPct val="0"/>
                  </a:spcBef>
                </a:pPr>
                <a:endParaRPr/>
              </a:p>
            </p:txBody>
          </p:sp>
        </p:grpSp>
        <p:grpSp>
          <p:nvGrpSpPr>
            <p:cNvPr id="12" name="Group 12"/>
            <p:cNvGrpSpPr/>
            <p:nvPr/>
          </p:nvGrpSpPr>
          <p:grpSpPr>
            <a:xfrm rot="2252144">
              <a:off x="4180100" y="3525007"/>
              <a:ext cx="7399579" cy="7432687"/>
              <a:chOff x="0" y="0"/>
              <a:chExt cx="2816645" cy="2829248"/>
            </a:xfrm>
          </p:grpSpPr>
          <p:sp>
            <p:nvSpPr>
              <p:cNvPr id="13" name="Freeform 13"/>
              <p:cNvSpPr/>
              <p:nvPr/>
            </p:nvSpPr>
            <p:spPr>
              <a:xfrm>
                <a:off x="0" y="0"/>
                <a:ext cx="2816645" cy="2829248"/>
              </a:xfrm>
              <a:custGeom>
                <a:avLst/>
                <a:gdLst/>
                <a:ahLst/>
                <a:cxnLst/>
                <a:rect l="l" t="t" r="r" b="b"/>
                <a:pathLst>
                  <a:path w="2816645" h="2829248">
                    <a:moveTo>
                      <a:pt x="0" y="0"/>
                    </a:moveTo>
                    <a:lnTo>
                      <a:pt x="2816645" y="0"/>
                    </a:lnTo>
                    <a:lnTo>
                      <a:pt x="2816645" y="2829248"/>
                    </a:lnTo>
                    <a:lnTo>
                      <a:pt x="0" y="2829248"/>
                    </a:lnTo>
                    <a:close/>
                  </a:path>
                </a:pathLst>
              </a:custGeom>
              <a:solidFill>
                <a:srgbClr val="858789"/>
              </a:solidFill>
            </p:spPr>
          </p:sp>
          <p:sp>
            <p:nvSpPr>
              <p:cNvPr id="14" name="TextBox 14"/>
              <p:cNvSpPr txBox="1"/>
              <p:nvPr/>
            </p:nvSpPr>
            <p:spPr>
              <a:xfrm>
                <a:off x="0" y="-123825"/>
                <a:ext cx="2816645" cy="2953073"/>
              </a:xfrm>
              <a:prstGeom prst="rect">
                <a:avLst/>
              </a:prstGeom>
            </p:spPr>
            <p:txBody>
              <a:bodyPr lIns="50800" tIns="50800" rIns="50800" bIns="50800" rtlCol="0" anchor="ctr"/>
              <a:lstStyle/>
              <a:p>
                <a:pPr algn="ctr">
                  <a:lnSpc>
                    <a:spcPts val="2659"/>
                  </a:lnSpc>
                  <a:spcBef>
                    <a:spcPct val="0"/>
                  </a:spcBef>
                </a:pPr>
                <a:endParaRPr/>
              </a:p>
            </p:txBody>
          </p:sp>
        </p:grpSp>
      </p:grpSp>
      <p:grpSp>
        <p:nvGrpSpPr>
          <p:cNvPr id="15" name="Group 15"/>
          <p:cNvGrpSpPr/>
          <p:nvPr/>
        </p:nvGrpSpPr>
        <p:grpSpPr>
          <a:xfrm rot="2124477">
            <a:off x="15979122" y="5429903"/>
            <a:ext cx="9808447" cy="9331824"/>
            <a:chOff x="0" y="0"/>
            <a:chExt cx="13077930" cy="12442432"/>
          </a:xfrm>
        </p:grpSpPr>
        <p:grpSp>
          <p:nvGrpSpPr>
            <p:cNvPr id="16" name="Group 16"/>
            <p:cNvGrpSpPr/>
            <p:nvPr/>
          </p:nvGrpSpPr>
          <p:grpSpPr>
            <a:xfrm rot="2252144">
              <a:off x="1498251" y="1484738"/>
              <a:ext cx="7399579" cy="7432687"/>
              <a:chOff x="0" y="0"/>
              <a:chExt cx="2816645" cy="2829248"/>
            </a:xfrm>
          </p:grpSpPr>
          <p:sp>
            <p:nvSpPr>
              <p:cNvPr id="17" name="Freeform 17"/>
              <p:cNvSpPr/>
              <p:nvPr/>
            </p:nvSpPr>
            <p:spPr>
              <a:xfrm>
                <a:off x="0" y="0"/>
                <a:ext cx="2816645" cy="2829248"/>
              </a:xfrm>
              <a:custGeom>
                <a:avLst/>
                <a:gdLst/>
                <a:ahLst/>
                <a:cxnLst/>
                <a:rect l="l" t="t" r="r" b="b"/>
                <a:pathLst>
                  <a:path w="2816645" h="2829248">
                    <a:moveTo>
                      <a:pt x="0" y="0"/>
                    </a:moveTo>
                    <a:lnTo>
                      <a:pt x="2816645" y="0"/>
                    </a:lnTo>
                    <a:lnTo>
                      <a:pt x="2816645" y="2829248"/>
                    </a:lnTo>
                    <a:lnTo>
                      <a:pt x="0" y="2829248"/>
                    </a:lnTo>
                    <a:close/>
                  </a:path>
                </a:pathLst>
              </a:custGeom>
              <a:solidFill>
                <a:srgbClr val="243342"/>
              </a:solidFill>
            </p:spPr>
          </p:sp>
          <p:sp>
            <p:nvSpPr>
              <p:cNvPr id="18" name="TextBox 18"/>
              <p:cNvSpPr txBox="1"/>
              <p:nvPr/>
            </p:nvSpPr>
            <p:spPr>
              <a:xfrm>
                <a:off x="0" y="-123825"/>
                <a:ext cx="2816645" cy="2953073"/>
              </a:xfrm>
              <a:prstGeom prst="rect">
                <a:avLst/>
              </a:prstGeom>
            </p:spPr>
            <p:txBody>
              <a:bodyPr lIns="50800" tIns="50800" rIns="50800" bIns="50800" rtlCol="0" anchor="ctr"/>
              <a:lstStyle/>
              <a:p>
                <a:pPr algn="ctr">
                  <a:lnSpc>
                    <a:spcPts val="2659"/>
                  </a:lnSpc>
                  <a:spcBef>
                    <a:spcPct val="0"/>
                  </a:spcBef>
                </a:pPr>
                <a:endParaRPr/>
              </a:p>
            </p:txBody>
          </p:sp>
        </p:grpSp>
        <p:grpSp>
          <p:nvGrpSpPr>
            <p:cNvPr id="19" name="Group 19"/>
            <p:cNvGrpSpPr/>
            <p:nvPr/>
          </p:nvGrpSpPr>
          <p:grpSpPr>
            <a:xfrm rot="2252144">
              <a:off x="2397493" y="3224228"/>
              <a:ext cx="7399579" cy="7432687"/>
              <a:chOff x="0" y="0"/>
              <a:chExt cx="2816645" cy="2829248"/>
            </a:xfrm>
          </p:grpSpPr>
          <p:sp>
            <p:nvSpPr>
              <p:cNvPr id="20" name="Freeform 20"/>
              <p:cNvSpPr/>
              <p:nvPr/>
            </p:nvSpPr>
            <p:spPr>
              <a:xfrm>
                <a:off x="0" y="0"/>
                <a:ext cx="2816645" cy="2829248"/>
              </a:xfrm>
              <a:custGeom>
                <a:avLst/>
                <a:gdLst/>
                <a:ahLst/>
                <a:cxnLst/>
                <a:rect l="l" t="t" r="r" b="b"/>
                <a:pathLst>
                  <a:path w="2816645" h="2829248">
                    <a:moveTo>
                      <a:pt x="0" y="0"/>
                    </a:moveTo>
                    <a:lnTo>
                      <a:pt x="2816645" y="0"/>
                    </a:lnTo>
                    <a:lnTo>
                      <a:pt x="2816645" y="2829248"/>
                    </a:lnTo>
                    <a:lnTo>
                      <a:pt x="0" y="2829248"/>
                    </a:lnTo>
                    <a:close/>
                  </a:path>
                </a:pathLst>
              </a:custGeom>
              <a:solidFill>
                <a:srgbClr val="535659"/>
              </a:solidFill>
            </p:spPr>
          </p:sp>
          <p:sp>
            <p:nvSpPr>
              <p:cNvPr id="21" name="TextBox 21"/>
              <p:cNvSpPr txBox="1"/>
              <p:nvPr/>
            </p:nvSpPr>
            <p:spPr>
              <a:xfrm>
                <a:off x="0" y="-123825"/>
                <a:ext cx="2816645" cy="2953073"/>
              </a:xfrm>
              <a:prstGeom prst="rect">
                <a:avLst/>
              </a:prstGeom>
            </p:spPr>
            <p:txBody>
              <a:bodyPr lIns="50800" tIns="50800" rIns="50800" bIns="50800" rtlCol="0" anchor="ctr"/>
              <a:lstStyle/>
              <a:p>
                <a:pPr algn="ctr">
                  <a:lnSpc>
                    <a:spcPts val="2659"/>
                  </a:lnSpc>
                  <a:spcBef>
                    <a:spcPct val="0"/>
                  </a:spcBef>
                </a:pPr>
                <a:endParaRPr/>
              </a:p>
            </p:txBody>
          </p:sp>
        </p:grpSp>
        <p:grpSp>
          <p:nvGrpSpPr>
            <p:cNvPr id="22" name="Group 22"/>
            <p:cNvGrpSpPr/>
            <p:nvPr/>
          </p:nvGrpSpPr>
          <p:grpSpPr>
            <a:xfrm rot="2252144">
              <a:off x="4180100" y="3525007"/>
              <a:ext cx="7399579" cy="7432687"/>
              <a:chOff x="0" y="0"/>
              <a:chExt cx="2816645" cy="2829248"/>
            </a:xfrm>
          </p:grpSpPr>
          <p:sp>
            <p:nvSpPr>
              <p:cNvPr id="23" name="Freeform 23"/>
              <p:cNvSpPr/>
              <p:nvPr/>
            </p:nvSpPr>
            <p:spPr>
              <a:xfrm>
                <a:off x="0" y="0"/>
                <a:ext cx="2816645" cy="2829248"/>
              </a:xfrm>
              <a:custGeom>
                <a:avLst/>
                <a:gdLst/>
                <a:ahLst/>
                <a:cxnLst/>
                <a:rect l="l" t="t" r="r" b="b"/>
                <a:pathLst>
                  <a:path w="2816645" h="2829248">
                    <a:moveTo>
                      <a:pt x="0" y="0"/>
                    </a:moveTo>
                    <a:lnTo>
                      <a:pt x="2816645" y="0"/>
                    </a:lnTo>
                    <a:lnTo>
                      <a:pt x="2816645" y="2829248"/>
                    </a:lnTo>
                    <a:lnTo>
                      <a:pt x="0" y="2829248"/>
                    </a:lnTo>
                    <a:close/>
                  </a:path>
                </a:pathLst>
              </a:custGeom>
              <a:solidFill>
                <a:srgbClr val="858789"/>
              </a:solidFill>
            </p:spPr>
          </p:sp>
          <p:sp>
            <p:nvSpPr>
              <p:cNvPr id="24" name="TextBox 24"/>
              <p:cNvSpPr txBox="1"/>
              <p:nvPr/>
            </p:nvSpPr>
            <p:spPr>
              <a:xfrm>
                <a:off x="0" y="-123825"/>
                <a:ext cx="2816645" cy="2953073"/>
              </a:xfrm>
              <a:prstGeom prst="rect">
                <a:avLst/>
              </a:prstGeom>
            </p:spPr>
            <p:txBody>
              <a:bodyPr lIns="50800" tIns="50800" rIns="50800" bIns="50800" rtlCol="0" anchor="ctr"/>
              <a:lstStyle/>
              <a:p>
                <a:pPr algn="ctr">
                  <a:lnSpc>
                    <a:spcPts val="2659"/>
                  </a:lnSpc>
                  <a:spcBef>
                    <a:spcPct val="0"/>
                  </a:spcBef>
                </a:pPr>
                <a:endParaRPr/>
              </a:p>
            </p:txBody>
          </p:sp>
        </p:grpSp>
      </p:grpSp>
      <p:grpSp>
        <p:nvGrpSpPr>
          <p:cNvPr id="30" name="Group 30"/>
          <p:cNvGrpSpPr/>
          <p:nvPr/>
        </p:nvGrpSpPr>
        <p:grpSpPr>
          <a:xfrm>
            <a:off x="8585553" y="2238055"/>
            <a:ext cx="8304195" cy="3322419"/>
            <a:chOff x="0" y="0"/>
            <a:chExt cx="11072260" cy="4429892"/>
          </a:xfrm>
        </p:grpSpPr>
        <p:sp>
          <p:nvSpPr>
            <p:cNvPr id="31" name="Freeform 31"/>
            <p:cNvSpPr/>
            <p:nvPr/>
          </p:nvSpPr>
          <p:spPr>
            <a:xfrm>
              <a:off x="464014" y="0"/>
              <a:ext cx="879077" cy="879077"/>
            </a:xfrm>
            <a:custGeom>
              <a:avLst/>
              <a:gdLst/>
              <a:ahLst/>
              <a:cxnLst/>
              <a:rect l="l" t="t" r="r" b="b"/>
              <a:pathLst>
                <a:path w="879077" h="879077">
                  <a:moveTo>
                    <a:pt x="0" y="0"/>
                  </a:moveTo>
                  <a:lnTo>
                    <a:pt x="879077" y="0"/>
                  </a:lnTo>
                  <a:lnTo>
                    <a:pt x="879077" y="879077"/>
                  </a:lnTo>
                  <a:lnTo>
                    <a:pt x="0" y="87907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2" name="Group 32"/>
            <p:cNvGrpSpPr/>
            <p:nvPr/>
          </p:nvGrpSpPr>
          <p:grpSpPr>
            <a:xfrm>
              <a:off x="0" y="1068350"/>
              <a:ext cx="11072260" cy="2951256"/>
              <a:chOff x="0" y="0"/>
              <a:chExt cx="2187113" cy="582964"/>
            </a:xfrm>
          </p:grpSpPr>
          <p:sp>
            <p:nvSpPr>
              <p:cNvPr id="33" name="Freeform 33"/>
              <p:cNvSpPr/>
              <p:nvPr/>
            </p:nvSpPr>
            <p:spPr>
              <a:xfrm>
                <a:off x="0" y="0"/>
                <a:ext cx="2187113" cy="582964"/>
              </a:xfrm>
              <a:custGeom>
                <a:avLst/>
                <a:gdLst/>
                <a:ahLst/>
                <a:cxnLst/>
                <a:rect l="l" t="t" r="r" b="b"/>
                <a:pathLst>
                  <a:path w="2187113" h="582964">
                    <a:moveTo>
                      <a:pt x="47547" y="0"/>
                    </a:moveTo>
                    <a:lnTo>
                      <a:pt x="2139566" y="0"/>
                    </a:lnTo>
                    <a:cubicBezTo>
                      <a:pt x="2152177" y="0"/>
                      <a:pt x="2164270" y="5009"/>
                      <a:pt x="2173187" y="13926"/>
                    </a:cubicBezTo>
                    <a:cubicBezTo>
                      <a:pt x="2182104" y="22843"/>
                      <a:pt x="2187113" y="34937"/>
                      <a:pt x="2187113" y="47547"/>
                    </a:cubicBezTo>
                    <a:lnTo>
                      <a:pt x="2187113" y="535417"/>
                    </a:lnTo>
                    <a:cubicBezTo>
                      <a:pt x="2187113" y="548028"/>
                      <a:pt x="2182104" y="560121"/>
                      <a:pt x="2173187" y="569038"/>
                    </a:cubicBezTo>
                    <a:cubicBezTo>
                      <a:pt x="2164270" y="577955"/>
                      <a:pt x="2152177" y="582964"/>
                      <a:pt x="2139566" y="582964"/>
                    </a:cubicBezTo>
                    <a:lnTo>
                      <a:pt x="47547" y="582964"/>
                    </a:lnTo>
                    <a:cubicBezTo>
                      <a:pt x="34937" y="582964"/>
                      <a:pt x="22843" y="577955"/>
                      <a:pt x="13926" y="569038"/>
                    </a:cubicBezTo>
                    <a:cubicBezTo>
                      <a:pt x="5009" y="560121"/>
                      <a:pt x="0" y="548028"/>
                      <a:pt x="0" y="535417"/>
                    </a:cubicBezTo>
                    <a:lnTo>
                      <a:pt x="0" y="47547"/>
                    </a:lnTo>
                    <a:cubicBezTo>
                      <a:pt x="0" y="34937"/>
                      <a:pt x="5009" y="22843"/>
                      <a:pt x="13926" y="13926"/>
                    </a:cubicBezTo>
                    <a:cubicBezTo>
                      <a:pt x="22843" y="5009"/>
                      <a:pt x="34937" y="0"/>
                      <a:pt x="47547" y="0"/>
                    </a:cubicBezTo>
                    <a:close/>
                  </a:path>
                </a:pathLst>
              </a:custGeom>
              <a:solidFill>
                <a:srgbClr val="858789">
                  <a:alpha val="40000"/>
                </a:srgbClr>
              </a:solidFill>
              <a:ln w="19050" cap="rnd">
                <a:solidFill>
                  <a:srgbClr val="243342">
                    <a:alpha val="40000"/>
                  </a:srgbClr>
                </a:solidFill>
                <a:prstDash val="solid"/>
                <a:round/>
              </a:ln>
            </p:spPr>
          </p:sp>
          <p:sp>
            <p:nvSpPr>
              <p:cNvPr id="34" name="TextBox 34"/>
              <p:cNvSpPr txBox="1"/>
              <p:nvPr/>
            </p:nvSpPr>
            <p:spPr>
              <a:xfrm>
                <a:off x="0" y="-38100"/>
                <a:ext cx="2187113" cy="621064"/>
              </a:xfrm>
              <a:prstGeom prst="rect">
                <a:avLst/>
              </a:prstGeom>
            </p:spPr>
            <p:txBody>
              <a:bodyPr lIns="50800" tIns="50800" rIns="50800" bIns="50800" rtlCol="0" anchor="ctr"/>
              <a:lstStyle/>
              <a:p>
                <a:pPr algn="ctr">
                  <a:lnSpc>
                    <a:spcPts val="3362"/>
                  </a:lnSpc>
                </a:pPr>
                <a:endParaRPr/>
              </a:p>
            </p:txBody>
          </p:sp>
        </p:grpSp>
        <p:sp>
          <p:nvSpPr>
            <p:cNvPr id="35" name="TextBox 35"/>
            <p:cNvSpPr txBox="1"/>
            <p:nvPr/>
          </p:nvSpPr>
          <p:spPr>
            <a:xfrm>
              <a:off x="464014" y="1165357"/>
              <a:ext cx="10362732" cy="3264535"/>
            </a:xfrm>
            <a:prstGeom prst="rect">
              <a:avLst/>
            </a:prstGeom>
          </p:spPr>
          <p:txBody>
            <a:bodyPr lIns="0" tIns="0" rIns="0" bIns="0" rtlCol="0" anchor="t">
              <a:spAutoFit/>
            </a:bodyPr>
            <a:lstStyle/>
            <a:p>
              <a:pPr algn="l">
                <a:lnSpc>
                  <a:spcPts val="3779"/>
                </a:lnSpc>
              </a:pPr>
              <a:r>
                <a:rPr lang="en-US" sz="2700">
                  <a:solidFill>
                    <a:srgbClr val="000000"/>
                  </a:solidFill>
                  <a:latin typeface="Karnchang"/>
                  <a:ea typeface="Karnchang"/>
                  <a:cs typeface="Karnchang"/>
                  <a:sym typeface="Karnchang"/>
                </a:rPr>
                <a:t> CodeIgniter 3 adalah kerangka kerja pengembangan aplikasi web berbasis PHP yang sederhana dan cepat. Framework ini dirancang untuk membantu pengembang membuat aplikasi.</a:t>
              </a:r>
            </a:p>
            <a:p>
              <a:pPr algn="l">
                <a:lnSpc>
                  <a:spcPts val="3779"/>
                </a:lnSpc>
              </a:pPr>
              <a:endParaRPr lang="en-US" sz="2700">
                <a:solidFill>
                  <a:srgbClr val="000000"/>
                </a:solidFill>
                <a:latin typeface="Karnchang"/>
                <a:ea typeface="Karnchang"/>
                <a:cs typeface="Karnchang"/>
                <a:sym typeface="Karnchang"/>
              </a:endParaRPr>
            </a:p>
          </p:txBody>
        </p:sp>
        <p:sp>
          <p:nvSpPr>
            <p:cNvPr id="36" name="TextBox 36"/>
            <p:cNvSpPr txBox="1"/>
            <p:nvPr/>
          </p:nvSpPr>
          <p:spPr>
            <a:xfrm>
              <a:off x="1593963" y="-18541"/>
              <a:ext cx="9156781" cy="897679"/>
            </a:xfrm>
            <a:prstGeom prst="rect">
              <a:avLst/>
            </a:prstGeom>
          </p:spPr>
          <p:txBody>
            <a:bodyPr lIns="0" tIns="0" rIns="0" bIns="0" rtlCol="0" anchor="t">
              <a:spAutoFit/>
            </a:bodyPr>
            <a:lstStyle/>
            <a:p>
              <a:pPr algn="l">
                <a:lnSpc>
                  <a:spcPts val="3680"/>
                </a:lnSpc>
              </a:pPr>
              <a:r>
                <a:rPr lang="en-US" sz="4000" b="1">
                  <a:solidFill>
                    <a:srgbClr val="000000"/>
                  </a:solidFill>
                  <a:latin typeface="Karnchang Bold"/>
                  <a:ea typeface="Karnchang Bold"/>
                  <a:cs typeface="Karnchang Bold"/>
                  <a:sym typeface="Karnchang Bold"/>
                </a:rPr>
                <a:t>Framework (CI3)</a:t>
              </a:r>
            </a:p>
          </p:txBody>
        </p:sp>
      </p:grpSp>
      <p:grpSp>
        <p:nvGrpSpPr>
          <p:cNvPr id="37" name="Group 37"/>
          <p:cNvGrpSpPr/>
          <p:nvPr/>
        </p:nvGrpSpPr>
        <p:grpSpPr>
          <a:xfrm>
            <a:off x="15665503" y="317552"/>
            <a:ext cx="2042119" cy="650325"/>
            <a:chOff x="0" y="0"/>
            <a:chExt cx="537842" cy="171279"/>
          </a:xfrm>
        </p:grpSpPr>
        <p:sp>
          <p:nvSpPr>
            <p:cNvPr id="38" name="Freeform 38"/>
            <p:cNvSpPr/>
            <p:nvPr/>
          </p:nvSpPr>
          <p:spPr>
            <a:xfrm>
              <a:off x="0" y="0"/>
              <a:ext cx="537842" cy="171279"/>
            </a:xfrm>
            <a:custGeom>
              <a:avLst/>
              <a:gdLst/>
              <a:ahLst/>
              <a:cxnLst/>
              <a:rect l="l" t="t" r="r" b="b"/>
              <a:pathLst>
                <a:path w="537842" h="171279">
                  <a:moveTo>
                    <a:pt x="53076" y="0"/>
                  </a:moveTo>
                  <a:lnTo>
                    <a:pt x="484766" y="0"/>
                  </a:lnTo>
                  <a:cubicBezTo>
                    <a:pt x="514079" y="0"/>
                    <a:pt x="537842" y="23763"/>
                    <a:pt x="537842" y="53076"/>
                  </a:cubicBezTo>
                  <a:lnTo>
                    <a:pt x="537842" y="118203"/>
                  </a:lnTo>
                  <a:cubicBezTo>
                    <a:pt x="537842" y="132280"/>
                    <a:pt x="532250" y="145780"/>
                    <a:pt x="522296" y="155734"/>
                  </a:cubicBezTo>
                  <a:cubicBezTo>
                    <a:pt x="512343" y="165687"/>
                    <a:pt x="498843" y="171279"/>
                    <a:pt x="484766" y="171279"/>
                  </a:cubicBezTo>
                  <a:lnTo>
                    <a:pt x="53076" y="171279"/>
                  </a:lnTo>
                  <a:cubicBezTo>
                    <a:pt x="38999" y="171279"/>
                    <a:pt x="25499" y="165687"/>
                    <a:pt x="15546" y="155734"/>
                  </a:cubicBezTo>
                  <a:cubicBezTo>
                    <a:pt x="5592" y="145780"/>
                    <a:pt x="0" y="132280"/>
                    <a:pt x="0" y="118203"/>
                  </a:cubicBezTo>
                  <a:lnTo>
                    <a:pt x="0" y="53076"/>
                  </a:lnTo>
                  <a:cubicBezTo>
                    <a:pt x="0" y="38999"/>
                    <a:pt x="5592" y="25499"/>
                    <a:pt x="15546" y="15546"/>
                  </a:cubicBezTo>
                  <a:cubicBezTo>
                    <a:pt x="25499" y="5592"/>
                    <a:pt x="38999" y="0"/>
                    <a:pt x="53076" y="0"/>
                  </a:cubicBezTo>
                  <a:close/>
                </a:path>
              </a:pathLst>
            </a:custGeom>
            <a:solidFill>
              <a:srgbClr val="535659"/>
            </a:solidFill>
            <a:ln w="19050" cap="sq">
              <a:solidFill>
                <a:srgbClr val="243342"/>
              </a:solidFill>
              <a:prstDash val="solid"/>
              <a:miter/>
            </a:ln>
          </p:spPr>
        </p:sp>
        <p:sp>
          <p:nvSpPr>
            <p:cNvPr id="39" name="TextBox 39"/>
            <p:cNvSpPr txBox="1"/>
            <p:nvPr/>
          </p:nvSpPr>
          <p:spPr>
            <a:xfrm>
              <a:off x="0" y="-38100"/>
              <a:ext cx="537842" cy="209379"/>
            </a:xfrm>
            <a:prstGeom prst="rect">
              <a:avLst/>
            </a:prstGeom>
          </p:spPr>
          <p:txBody>
            <a:bodyPr lIns="50800" tIns="50800" rIns="50800" bIns="50800" rtlCol="0" anchor="ctr"/>
            <a:lstStyle/>
            <a:p>
              <a:pPr algn="ctr">
                <a:lnSpc>
                  <a:spcPts val="3362"/>
                </a:lnSpc>
              </a:pPr>
              <a:endParaRPr/>
            </a:p>
          </p:txBody>
        </p:sp>
      </p:grpSp>
      <p:grpSp>
        <p:nvGrpSpPr>
          <p:cNvPr id="40" name="Group 40"/>
          <p:cNvGrpSpPr/>
          <p:nvPr/>
        </p:nvGrpSpPr>
        <p:grpSpPr>
          <a:xfrm>
            <a:off x="629723" y="9258300"/>
            <a:ext cx="6961669" cy="627749"/>
            <a:chOff x="0" y="0"/>
            <a:chExt cx="1833526" cy="165333"/>
          </a:xfrm>
        </p:grpSpPr>
        <p:sp>
          <p:nvSpPr>
            <p:cNvPr id="41" name="Freeform 41"/>
            <p:cNvSpPr/>
            <p:nvPr/>
          </p:nvSpPr>
          <p:spPr>
            <a:xfrm>
              <a:off x="0" y="0"/>
              <a:ext cx="1833526" cy="165333"/>
            </a:xfrm>
            <a:custGeom>
              <a:avLst/>
              <a:gdLst/>
              <a:ahLst/>
              <a:cxnLst/>
              <a:rect l="l" t="t" r="r" b="b"/>
              <a:pathLst>
                <a:path w="1833526" h="165333">
                  <a:moveTo>
                    <a:pt x="16681" y="0"/>
                  </a:moveTo>
                  <a:lnTo>
                    <a:pt x="1816845" y="0"/>
                  </a:lnTo>
                  <a:cubicBezTo>
                    <a:pt x="1821269" y="0"/>
                    <a:pt x="1825512" y="1757"/>
                    <a:pt x="1828640" y="4886"/>
                  </a:cubicBezTo>
                  <a:cubicBezTo>
                    <a:pt x="1831769" y="8014"/>
                    <a:pt x="1833526" y="12257"/>
                    <a:pt x="1833526" y="16681"/>
                  </a:cubicBezTo>
                  <a:lnTo>
                    <a:pt x="1833526" y="148652"/>
                  </a:lnTo>
                  <a:cubicBezTo>
                    <a:pt x="1833526" y="157865"/>
                    <a:pt x="1826058" y="165333"/>
                    <a:pt x="1816845" y="165333"/>
                  </a:cubicBezTo>
                  <a:lnTo>
                    <a:pt x="16681" y="165333"/>
                  </a:lnTo>
                  <a:cubicBezTo>
                    <a:pt x="7468" y="165333"/>
                    <a:pt x="0" y="157865"/>
                    <a:pt x="0" y="148652"/>
                  </a:cubicBezTo>
                  <a:lnTo>
                    <a:pt x="0" y="16681"/>
                  </a:lnTo>
                  <a:cubicBezTo>
                    <a:pt x="0" y="7468"/>
                    <a:pt x="7468" y="0"/>
                    <a:pt x="16681" y="0"/>
                  </a:cubicBezTo>
                  <a:close/>
                </a:path>
              </a:pathLst>
            </a:custGeom>
            <a:solidFill>
              <a:srgbClr val="535659"/>
            </a:solidFill>
            <a:ln w="19050" cap="sq">
              <a:solidFill>
                <a:srgbClr val="243342"/>
              </a:solidFill>
              <a:prstDash val="solid"/>
              <a:miter/>
            </a:ln>
          </p:spPr>
        </p:sp>
        <p:sp>
          <p:nvSpPr>
            <p:cNvPr id="42" name="TextBox 42"/>
            <p:cNvSpPr txBox="1"/>
            <p:nvPr/>
          </p:nvSpPr>
          <p:spPr>
            <a:xfrm>
              <a:off x="0" y="-38100"/>
              <a:ext cx="1833526" cy="203433"/>
            </a:xfrm>
            <a:prstGeom prst="rect">
              <a:avLst/>
            </a:prstGeom>
          </p:spPr>
          <p:txBody>
            <a:bodyPr lIns="50800" tIns="50800" rIns="50800" bIns="50800" rtlCol="0" anchor="ctr"/>
            <a:lstStyle/>
            <a:p>
              <a:pPr algn="ctr">
                <a:lnSpc>
                  <a:spcPts val="3362"/>
                </a:lnSpc>
              </a:pPr>
              <a:endParaRPr/>
            </a:p>
          </p:txBody>
        </p:sp>
      </p:grpSp>
      <p:grpSp>
        <p:nvGrpSpPr>
          <p:cNvPr id="43" name="Group 43"/>
          <p:cNvGrpSpPr/>
          <p:nvPr/>
        </p:nvGrpSpPr>
        <p:grpSpPr>
          <a:xfrm>
            <a:off x="8585553" y="5579234"/>
            <a:ext cx="8304195" cy="3014705"/>
            <a:chOff x="0" y="0"/>
            <a:chExt cx="11072260" cy="4019606"/>
          </a:xfrm>
        </p:grpSpPr>
        <p:sp>
          <p:nvSpPr>
            <p:cNvPr id="44" name="Freeform 44"/>
            <p:cNvSpPr/>
            <p:nvPr/>
          </p:nvSpPr>
          <p:spPr>
            <a:xfrm>
              <a:off x="464014" y="0"/>
              <a:ext cx="879077" cy="879077"/>
            </a:xfrm>
            <a:custGeom>
              <a:avLst/>
              <a:gdLst/>
              <a:ahLst/>
              <a:cxnLst/>
              <a:rect l="l" t="t" r="r" b="b"/>
              <a:pathLst>
                <a:path w="879077" h="879077">
                  <a:moveTo>
                    <a:pt x="0" y="0"/>
                  </a:moveTo>
                  <a:lnTo>
                    <a:pt x="879077" y="0"/>
                  </a:lnTo>
                  <a:lnTo>
                    <a:pt x="879077" y="879077"/>
                  </a:lnTo>
                  <a:lnTo>
                    <a:pt x="0" y="87907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45" name="Group 45"/>
            <p:cNvGrpSpPr/>
            <p:nvPr/>
          </p:nvGrpSpPr>
          <p:grpSpPr>
            <a:xfrm>
              <a:off x="0" y="1068350"/>
              <a:ext cx="11072260" cy="2951256"/>
              <a:chOff x="0" y="0"/>
              <a:chExt cx="2187113" cy="582964"/>
            </a:xfrm>
          </p:grpSpPr>
          <p:sp>
            <p:nvSpPr>
              <p:cNvPr id="46" name="Freeform 46"/>
              <p:cNvSpPr/>
              <p:nvPr/>
            </p:nvSpPr>
            <p:spPr>
              <a:xfrm>
                <a:off x="0" y="0"/>
                <a:ext cx="2187113" cy="582964"/>
              </a:xfrm>
              <a:custGeom>
                <a:avLst/>
                <a:gdLst/>
                <a:ahLst/>
                <a:cxnLst/>
                <a:rect l="l" t="t" r="r" b="b"/>
                <a:pathLst>
                  <a:path w="2187113" h="582964">
                    <a:moveTo>
                      <a:pt x="47547" y="0"/>
                    </a:moveTo>
                    <a:lnTo>
                      <a:pt x="2139566" y="0"/>
                    </a:lnTo>
                    <a:cubicBezTo>
                      <a:pt x="2152177" y="0"/>
                      <a:pt x="2164270" y="5009"/>
                      <a:pt x="2173187" y="13926"/>
                    </a:cubicBezTo>
                    <a:cubicBezTo>
                      <a:pt x="2182104" y="22843"/>
                      <a:pt x="2187113" y="34937"/>
                      <a:pt x="2187113" y="47547"/>
                    </a:cubicBezTo>
                    <a:lnTo>
                      <a:pt x="2187113" y="535417"/>
                    </a:lnTo>
                    <a:cubicBezTo>
                      <a:pt x="2187113" y="548028"/>
                      <a:pt x="2182104" y="560121"/>
                      <a:pt x="2173187" y="569038"/>
                    </a:cubicBezTo>
                    <a:cubicBezTo>
                      <a:pt x="2164270" y="577955"/>
                      <a:pt x="2152177" y="582964"/>
                      <a:pt x="2139566" y="582964"/>
                    </a:cubicBezTo>
                    <a:lnTo>
                      <a:pt x="47547" y="582964"/>
                    </a:lnTo>
                    <a:cubicBezTo>
                      <a:pt x="34937" y="582964"/>
                      <a:pt x="22843" y="577955"/>
                      <a:pt x="13926" y="569038"/>
                    </a:cubicBezTo>
                    <a:cubicBezTo>
                      <a:pt x="5009" y="560121"/>
                      <a:pt x="0" y="548028"/>
                      <a:pt x="0" y="535417"/>
                    </a:cubicBezTo>
                    <a:lnTo>
                      <a:pt x="0" y="47547"/>
                    </a:lnTo>
                    <a:cubicBezTo>
                      <a:pt x="0" y="34937"/>
                      <a:pt x="5009" y="22843"/>
                      <a:pt x="13926" y="13926"/>
                    </a:cubicBezTo>
                    <a:cubicBezTo>
                      <a:pt x="22843" y="5009"/>
                      <a:pt x="34937" y="0"/>
                      <a:pt x="47547" y="0"/>
                    </a:cubicBezTo>
                    <a:close/>
                  </a:path>
                </a:pathLst>
              </a:custGeom>
              <a:solidFill>
                <a:srgbClr val="858789">
                  <a:alpha val="40000"/>
                </a:srgbClr>
              </a:solidFill>
              <a:ln w="19050" cap="rnd">
                <a:solidFill>
                  <a:srgbClr val="243342">
                    <a:alpha val="40000"/>
                  </a:srgbClr>
                </a:solidFill>
                <a:prstDash val="solid"/>
                <a:round/>
              </a:ln>
            </p:spPr>
          </p:sp>
          <p:sp>
            <p:nvSpPr>
              <p:cNvPr id="47" name="TextBox 47"/>
              <p:cNvSpPr txBox="1"/>
              <p:nvPr/>
            </p:nvSpPr>
            <p:spPr>
              <a:xfrm>
                <a:off x="0" y="-38100"/>
                <a:ext cx="2187113" cy="621064"/>
              </a:xfrm>
              <a:prstGeom prst="rect">
                <a:avLst/>
              </a:prstGeom>
            </p:spPr>
            <p:txBody>
              <a:bodyPr lIns="50800" tIns="50800" rIns="50800" bIns="50800" rtlCol="0" anchor="ctr"/>
              <a:lstStyle/>
              <a:p>
                <a:pPr algn="ctr">
                  <a:lnSpc>
                    <a:spcPts val="3362"/>
                  </a:lnSpc>
                </a:pPr>
                <a:endParaRPr/>
              </a:p>
            </p:txBody>
          </p:sp>
        </p:grpSp>
        <p:sp>
          <p:nvSpPr>
            <p:cNvPr id="48" name="TextBox 48"/>
            <p:cNvSpPr txBox="1"/>
            <p:nvPr/>
          </p:nvSpPr>
          <p:spPr>
            <a:xfrm>
              <a:off x="464014" y="1165357"/>
              <a:ext cx="10362732" cy="2629535"/>
            </a:xfrm>
            <a:prstGeom prst="rect">
              <a:avLst/>
            </a:prstGeom>
          </p:spPr>
          <p:txBody>
            <a:bodyPr lIns="0" tIns="0" rIns="0" bIns="0" rtlCol="0" anchor="t">
              <a:spAutoFit/>
            </a:bodyPr>
            <a:lstStyle/>
            <a:p>
              <a:pPr algn="l">
                <a:lnSpc>
                  <a:spcPts val="3779"/>
                </a:lnSpc>
              </a:pPr>
              <a:r>
                <a:rPr lang="en-US" sz="2700">
                  <a:solidFill>
                    <a:srgbClr val="000000"/>
                  </a:solidFill>
                  <a:latin typeface="Karnchang"/>
                  <a:ea typeface="Karnchang"/>
                  <a:cs typeface="Karnchang"/>
                  <a:sym typeface="Karnchang"/>
                </a:rPr>
                <a:t> PostgreSQL adalah sistem manajemen basis data relasional yang andal, canggih, dan bersifat open-source. Basis data ini terkenal karena dukungannya terhadap standar SQL yang luas dan kompleks.</a:t>
              </a:r>
            </a:p>
          </p:txBody>
        </p:sp>
        <p:sp>
          <p:nvSpPr>
            <p:cNvPr id="49" name="TextBox 49"/>
            <p:cNvSpPr txBox="1"/>
            <p:nvPr/>
          </p:nvSpPr>
          <p:spPr>
            <a:xfrm>
              <a:off x="1593963" y="-18541"/>
              <a:ext cx="9156781" cy="897679"/>
            </a:xfrm>
            <a:prstGeom prst="rect">
              <a:avLst/>
            </a:prstGeom>
          </p:spPr>
          <p:txBody>
            <a:bodyPr lIns="0" tIns="0" rIns="0" bIns="0" rtlCol="0" anchor="t">
              <a:spAutoFit/>
            </a:bodyPr>
            <a:lstStyle/>
            <a:p>
              <a:pPr algn="l">
                <a:lnSpc>
                  <a:spcPts val="3680"/>
                </a:lnSpc>
              </a:pPr>
              <a:r>
                <a:rPr lang="en-US" sz="4000" b="1">
                  <a:solidFill>
                    <a:srgbClr val="000000"/>
                  </a:solidFill>
                  <a:latin typeface="Karnchang Bold"/>
                  <a:ea typeface="Karnchang Bold"/>
                  <a:cs typeface="Karnchang Bold"/>
                  <a:sym typeface="Karnchang Bold"/>
                </a:rPr>
                <a:t>Database (PostgreSQL)</a:t>
              </a:r>
            </a:p>
          </p:txBody>
        </p:sp>
      </p:grpSp>
      <p:sp>
        <p:nvSpPr>
          <p:cNvPr id="50" name="TextBox 50"/>
          <p:cNvSpPr txBox="1"/>
          <p:nvPr/>
        </p:nvSpPr>
        <p:spPr>
          <a:xfrm>
            <a:off x="787067" y="9276256"/>
            <a:ext cx="7046259" cy="458486"/>
          </a:xfrm>
          <a:prstGeom prst="rect">
            <a:avLst/>
          </a:prstGeom>
        </p:spPr>
        <p:txBody>
          <a:bodyPr lIns="0" tIns="0" rIns="0" bIns="0" rtlCol="0" anchor="t">
            <a:spAutoFit/>
          </a:bodyPr>
          <a:lstStyle/>
          <a:p>
            <a:pPr algn="l">
              <a:lnSpc>
                <a:spcPts val="2986"/>
              </a:lnSpc>
            </a:pPr>
            <a:r>
              <a:rPr lang="en-US" sz="2133">
                <a:solidFill>
                  <a:srgbClr val="E6EAEF"/>
                </a:solidFill>
                <a:latin typeface="Karnchang"/>
                <a:ea typeface="Karnchang"/>
                <a:cs typeface="Karnchang"/>
                <a:sym typeface="Karnchang"/>
              </a:rPr>
              <a:t>Universitas Islam Nusantara | Teknik Informatika | 2025</a:t>
            </a:r>
          </a:p>
        </p:txBody>
      </p:sp>
      <p:pic>
        <p:nvPicPr>
          <p:cNvPr id="52" name="Picture 51">
            <a:extLst>
              <a:ext uri="{FF2B5EF4-FFF2-40B4-BE49-F238E27FC236}">
                <a16:creationId xmlns:a16="http://schemas.microsoft.com/office/drawing/2014/main" id="{F10734FD-B131-F2D0-7BF2-F4CB62D07A2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30960" y="4490004"/>
            <a:ext cx="5858712" cy="3310007"/>
          </a:xfrm>
          <a:prstGeom prst="rect">
            <a:avLst/>
          </a:prstGeom>
          <a:ln>
            <a:noFill/>
          </a:ln>
          <a:effectLst>
            <a:outerShdw blurRad="292100" dist="139700" dir="2700000" algn="tl" rotWithShape="0">
              <a:srgbClr val="333333">
                <a:alpha val="65000"/>
              </a:srgbClr>
            </a:outerShdw>
          </a:effectLst>
        </p:spPr>
      </p:pic>
      <p:sp>
        <p:nvSpPr>
          <p:cNvPr id="26" name="TextBox 25">
            <a:extLst>
              <a:ext uri="{FF2B5EF4-FFF2-40B4-BE49-F238E27FC236}">
                <a16:creationId xmlns:a16="http://schemas.microsoft.com/office/drawing/2014/main" id="{DC5C067D-16C3-F86D-BDEC-7FAAD4438FB4}"/>
              </a:ext>
            </a:extLst>
          </p:cNvPr>
          <p:cNvSpPr txBox="1"/>
          <p:nvPr/>
        </p:nvSpPr>
        <p:spPr>
          <a:xfrm>
            <a:off x="1807230" y="795935"/>
            <a:ext cx="16926989" cy="810478"/>
          </a:xfrm>
          <a:prstGeom prst="rect">
            <a:avLst/>
          </a:prstGeom>
        </p:spPr>
        <p:txBody>
          <a:bodyPr wrap="square" lIns="0" tIns="0" rIns="0" bIns="0" rtlCol="0" anchor="t">
            <a:spAutoFit/>
          </a:bodyPr>
          <a:lstStyle/>
          <a:p>
            <a:pPr>
              <a:lnSpc>
                <a:spcPts val="5980"/>
              </a:lnSpc>
            </a:pPr>
            <a:r>
              <a:rPr lang="en-US" sz="6500" b="1" dirty="0" err="1">
                <a:solidFill>
                  <a:srgbClr val="000000"/>
                </a:solidFill>
                <a:latin typeface="Karnchang Bold"/>
                <a:ea typeface="Karnchang Bold"/>
                <a:cs typeface="Karnchang Bold"/>
                <a:sym typeface="Karnchang Bold"/>
              </a:rPr>
              <a:t>Metode</a:t>
            </a:r>
            <a:r>
              <a:rPr lang="en-US" sz="6500" b="1" dirty="0">
                <a:solidFill>
                  <a:srgbClr val="000000"/>
                </a:solidFill>
                <a:latin typeface="Karnchang Bold"/>
                <a:ea typeface="Karnchang Bold"/>
                <a:cs typeface="Karnchang Bold"/>
                <a:sym typeface="Karnchang Bold"/>
              </a:rPr>
              <a:t> dan </a:t>
            </a:r>
            <a:r>
              <a:rPr lang="en-US" sz="6500" b="1" dirty="0" err="1">
                <a:solidFill>
                  <a:srgbClr val="000000"/>
                </a:solidFill>
                <a:latin typeface="Karnchang Bold"/>
                <a:ea typeface="Karnchang Bold"/>
                <a:cs typeface="Karnchang Bold"/>
                <a:sym typeface="Karnchang Bold"/>
              </a:rPr>
              <a:t>Perancangan</a:t>
            </a:r>
            <a:endParaRPr lang="en-US" sz="6500" b="1" dirty="0">
              <a:solidFill>
                <a:srgbClr val="000000"/>
              </a:solidFill>
              <a:latin typeface="Karnchang Bold"/>
              <a:ea typeface="Karnchang Bold"/>
              <a:cs typeface="Karnchang Bold"/>
              <a:sym typeface="Karnchang Bold"/>
            </a:endParaRPr>
          </a:p>
        </p:txBody>
      </p:sp>
    </p:spTree>
  </p:cSld>
  <p:clrMapOvr>
    <a:masterClrMapping/>
  </p:clrMapOvr>
  <p:transition>
    <p:fad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2679</TotalTime>
  <Words>1603</Words>
  <Application>Microsoft Office PowerPoint</Application>
  <PresentationFormat>Custom</PresentationFormat>
  <Paragraphs>127</Paragraphs>
  <Slides>18</Slides>
  <Notes>0</Notes>
  <HiddenSlides>1</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18</vt:i4>
      </vt:variant>
    </vt:vector>
  </HeadingPairs>
  <TitlesOfParts>
    <vt:vector size="24" baseType="lpstr">
      <vt:lpstr>Calibri</vt:lpstr>
      <vt:lpstr>Karnchang</vt:lpstr>
      <vt:lpstr>JetBrains Mono</vt:lpstr>
      <vt:lpstr>Karnchang Bold</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 Laporan KP Rifqi</dc:title>
  <dc:creator>Rifqi Munawar</dc:creator>
  <cp:lastModifiedBy>Rifqi Munawar</cp:lastModifiedBy>
  <cp:revision>9</cp:revision>
  <dcterms:created xsi:type="dcterms:W3CDTF">2006-08-16T00:00:00Z</dcterms:created>
  <dcterms:modified xsi:type="dcterms:W3CDTF">2025-01-13T01:18:21Z</dcterms:modified>
  <dc:identifier>DAGbTQCwTSQ</dc:identifier>
</cp:coreProperties>
</file>